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tags/tag3.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4.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4" r:id="rId2"/>
  </p:sldMasterIdLst>
  <p:notesMasterIdLst>
    <p:notesMasterId r:id="rId28"/>
  </p:notesMasterIdLst>
  <p:sldIdLst>
    <p:sldId id="7749" r:id="rId3"/>
    <p:sldId id="7706" r:id="rId4"/>
    <p:sldId id="7750" r:id="rId5"/>
    <p:sldId id="11415" r:id="rId6"/>
    <p:sldId id="11493" r:id="rId7"/>
    <p:sldId id="11413" r:id="rId8"/>
    <p:sldId id="11508" r:id="rId9"/>
    <p:sldId id="7751" r:id="rId10"/>
    <p:sldId id="11414" r:id="rId11"/>
    <p:sldId id="8493" r:id="rId12"/>
    <p:sldId id="332" r:id="rId13"/>
    <p:sldId id="488" r:id="rId14"/>
    <p:sldId id="337" r:id="rId15"/>
    <p:sldId id="7752" r:id="rId16"/>
    <p:sldId id="450" r:id="rId17"/>
    <p:sldId id="11420" r:id="rId18"/>
    <p:sldId id="449" r:id="rId19"/>
    <p:sldId id="11429" r:id="rId20"/>
    <p:sldId id="11394" r:id="rId21"/>
    <p:sldId id="7753" r:id="rId22"/>
    <p:sldId id="11423" r:id="rId23"/>
    <p:sldId id="11418" r:id="rId24"/>
    <p:sldId id="11395" r:id="rId25"/>
    <p:sldId id="7754" r:id="rId26"/>
    <p:sldId id="345"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4137"/>
    <a:srgbClr val="22280C"/>
    <a:srgbClr val="131612"/>
    <a:srgbClr val="129B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p:scale>
          <a:sx n="66" d="100"/>
          <a:sy n="66" d="100"/>
        </p:scale>
        <p:origin x="1282" y="278"/>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521413540242707E-2"/>
          <c:y val="3.993910094500111E-2"/>
          <c:w val="0.95810066003835259"/>
          <c:h val="0.81479829812062843"/>
        </c:manualLayout>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tx1">
                        <a:lumMod val="75000"/>
                        <a:lumOff val="25000"/>
                      </a:schemeClr>
                    </a:solidFill>
                    <a:latin typeface="思源黑体 CN Normal" panose="020B0400000000000000" pitchFamily="34" charset="-122"/>
                    <a:ea typeface="思源黑体 CN Normal" panose="020B0400000000000000" pitchFamily="34" charset="-122"/>
                    <a:cs typeface="+mn-cs"/>
                    <a:sym typeface="思源黑体 CN Normal" panose="020B0400000000000000" pitchFamily="34" charset="-122"/>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6F06-45B8-85CA-3A208EB843CE}"/>
            </c:ext>
          </c:extLst>
        </c:ser>
        <c:ser>
          <c:idx val="1"/>
          <c:order val="1"/>
          <c:tx>
            <c:strRef>
              <c:f>Sheet1!$C$1</c:f>
              <c:strCache>
                <c:ptCount val="1"/>
                <c:pt idx="0">
                  <c:v>系列 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tx1">
                        <a:lumMod val="75000"/>
                        <a:lumOff val="25000"/>
                      </a:schemeClr>
                    </a:solidFill>
                    <a:latin typeface="思源黑体 CN Normal" panose="020B0400000000000000" pitchFamily="34" charset="-122"/>
                    <a:ea typeface="思源黑体 CN Normal" panose="020B0400000000000000" pitchFamily="34" charset="-122"/>
                    <a:cs typeface="+mn-cs"/>
                    <a:sym typeface="思源黑体 CN Normal" panose="020B0400000000000000" pitchFamily="34" charset="-122"/>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6F06-45B8-85CA-3A208EB843CE}"/>
            </c:ext>
          </c:extLst>
        </c:ser>
        <c:ser>
          <c:idx val="2"/>
          <c:order val="2"/>
          <c:tx>
            <c:strRef>
              <c:f>Sheet1!$D$1</c:f>
              <c:strCache>
                <c:ptCount val="1"/>
                <c:pt idx="0">
                  <c:v>系列 3</c:v>
                </c:pt>
              </c:strCache>
            </c:strRef>
          </c:tx>
          <c:spPr>
            <a:solidFill>
              <a:schemeClr val="bg1"/>
            </a:solidFill>
            <a:ln>
              <a:solidFill>
                <a:schemeClr val="bg1">
                  <a:lumMod val="85000"/>
                </a:schemeClr>
              </a:solid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tx1">
                        <a:lumMod val="75000"/>
                        <a:lumOff val="25000"/>
                      </a:schemeClr>
                    </a:solidFill>
                    <a:latin typeface="思源黑体 CN Normal" panose="020B0400000000000000" pitchFamily="34" charset="-122"/>
                    <a:ea typeface="思源黑体 CN Normal" panose="020B0400000000000000" pitchFamily="34" charset="-122"/>
                    <a:cs typeface="+mn-cs"/>
                    <a:sym typeface="思源黑体 CN Normal" panose="020B0400000000000000" pitchFamily="34" charset="-122"/>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6F06-45B8-85CA-3A208EB843CE}"/>
            </c:ext>
          </c:extLst>
        </c:ser>
        <c:dLbls>
          <c:dLblPos val="outEnd"/>
          <c:showLegendKey val="0"/>
          <c:showVal val="1"/>
          <c:showCatName val="0"/>
          <c:showSerName val="0"/>
          <c:showPercent val="0"/>
          <c:showBubbleSize val="0"/>
        </c:dLbls>
        <c:gapWidth val="453"/>
        <c:overlap val="-97"/>
        <c:axId val="379050520"/>
        <c:axId val="738988456"/>
      </c:barChart>
      <c:catAx>
        <c:axId val="379050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思源黑体 CN Normal" panose="020B0400000000000000" pitchFamily="34" charset="-122"/>
                <a:ea typeface="思源黑体 CN Normal" panose="020B0400000000000000" pitchFamily="34" charset="-122"/>
                <a:cs typeface="+mn-cs"/>
                <a:sym typeface="思源黑体 CN Normal" panose="020B0400000000000000" pitchFamily="34" charset="-122"/>
              </a:defRPr>
            </a:pPr>
            <a:endParaRPr lang="zh-CN"/>
          </a:p>
        </c:txPr>
        <c:crossAx val="738988456"/>
        <c:crosses val="autoZero"/>
        <c:auto val="1"/>
        <c:lblAlgn val="ctr"/>
        <c:lblOffset val="100"/>
        <c:noMultiLvlLbl val="0"/>
      </c:catAx>
      <c:valAx>
        <c:axId val="73898845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思源黑体 CN Normal" panose="020B0400000000000000" pitchFamily="34" charset="-122"/>
                <a:ea typeface="思源黑体 CN Normal" panose="020B0400000000000000" pitchFamily="34" charset="-122"/>
                <a:cs typeface="+mn-cs"/>
                <a:sym typeface="思源黑体 CN Normal" panose="020B0400000000000000" pitchFamily="34" charset="-122"/>
              </a:defRPr>
            </a:pPr>
            <a:endParaRPr lang="zh-CN"/>
          </a:p>
        </c:txPr>
        <c:crossAx val="379050520"/>
        <c:crosses val="autoZero"/>
        <c:crossBetween val="between"/>
      </c:valAx>
      <c:spPr>
        <a:noFill/>
        <a:ln w="25400">
          <a:noFill/>
        </a:ln>
        <a:effectLst/>
      </c:spPr>
    </c:plotArea>
    <c:legend>
      <c:legendPos val="b"/>
      <c:layout>
        <c:manualLayout>
          <c:xMode val="edge"/>
          <c:yMode val="edge"/>
          <c:x val="0.3457570127952756"/>
          <c:y val="6.2355339855042921E-2"/>
          <c:w val="0.20119309653030981"/>
          <c:h val="6.574934123359609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思源黑体 CN Normal" panose="020B0400000000000000" pitchFamily="34" charset="-122"/>
              <a:ea typeface="思源黑体 CN Normal" panose="020B0400000000000000" pitchFamily="34" charset="-122"/>
              <a:cs typeface="+mn-cs"/>
              <a:sym typeface="思源黑体 CN Normal" panose="020B0400000000000000" pitchFamily="34" charset="-122"/>
            </a:defRPr>
          </a:pPr>
          <a:endParaRPr lang="zh-CN"/>
        </a:p>
      </c:txPr>
    </c:legend>
    <c:plotVisOnly val="1"/>
    <c:dispBlanksAs val="gap"/>
    <c:showDLblsOverMax val="0"/>
  </c:chart>
  <c:spPr>
    <a:noFill/>
    <a:ln>
      <a:noFill/>
    </a:ln>
    <a:effectLst/>
  </c:spPr>
  <c:txPr>
    <a:bodyPr/>
    <a:lstStyle/>
    <a:p>
      <a:pPr>
        <a:defRPr>
          <a:latin typeface="思源黑体 CN Normal" panose="020B0400000000000000" pitchFamily="34" charset="-122"/>
          <a:ea typeface="思源黑体 CN Normal" panose="020B0400000000000000" pitchFamily="34" charset="-122"/>
          <a:sym typeface="思源黑体 CN Normal" panose="020B0400000000000000" pitchFamily="34" charset="-122"/>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jpeg>
</file>

<file path=ppt/media/image2.jpeg>
</file>

<file path=ppt/media/image3.png>
</file>

<file path=ppt/media/image4.jpeg>
</file>

<file path=ppt/media/image5.jpg>
</file>

<file path=ppt/media/image6.jpeg>
</file>

<file path=ppt/media/image7.jpeg>
</file>

<file path=ppt/media/image8.jpeg>
</file>

<file path=ppt/media/image9.jpe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1E248C-E69D-45CB-94BA-79B58574CFFE}" type="datetimeFigureOut">
              <a:rPr lang="zh-CN" altLang="en-US" smtClean="0"/>
              <a:t>2019/7/22 Monday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5140E1-610D-414C-B707-B1968D8FA56C}" type="slidenum">
              <a:rPr lang="zh-CN" altLang="en-US" smtClean="0"/>
              <a:t>‹#›</a:t>
            </a:fld>
            <a:endParaRPr lang="zh-CN" altLang="en-US"/>
          </a:p>
        </p:txBody>
      </p:sp>
    </p:spTree>
    <p:extLst>
      <p:ext uri="{BB962C8B-B14F-4D97-AF65-F5344CB8AC3E}">
        <p14:creationId xmlns:p14="http://schemas.microsoft.com/office/powerpoint/2010/main" val="3047981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968F0-8132-4257-B6B0-B7DD5443CA74}" type="slidenum">
              <a:rPr lang="zh-CN" altLang="en-US" smtClean="0">
                <a:solidFill>
                  <a:prstClr val="black"/>
                </a:solidFill>
              </a:rPr>
              <a:pPr/>
              <a:t>1</a:t>
            </a:fld>
            <a:endParaRPr lang="zh-CN" altLang="en-US">
              <a:solidFill>
                <a:prstClr val="black"/>
              </a:solidFill>
            </a:endParaRPr>
          </a:p>
        </p:txBody>
      </p:sp>
    </p:spTree>
    <p:extLst>
      <p:ext uri="{BB962C8B-B14F-4D97-AF65-F5344CB8AC3E}">
        <p14:creationId xmlns:p14="http://schemas.microsoft.com/office/powerpoint/2010/main" val="35227147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10</a:t>
            </a:fld>
            <a:endParaRPr lang="zh-CN" altLang="en-US"/>
          </a:p>
        </p:txBody>
      </p:sp>
    </p:spTree>
    <p:extLst>
      <p:ext uri="{BB962C8B-B14F-4D97-AF65-F5344CB8AC3E}">
        <p14:creationId xmlns:p14="http://schemas.microsoft.com/office/powerpoint/2010/main" val="18383420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18C319-592B-4604-8379-677AD2D98A71}" type="slidenum">
              <a:rPr lang="zh-CN" altLang="en-US" smtClean="0"/>
              <a:t>11</a:t>
            </a:fld>
            <a:endParaRPr lang="zh-CN" altLang="en-US"/>
          </a:p>
        </p:txBody>
      </p:sp>
    </p:spTree>
    <p:extLst>
      <p:ext uri="{BB962C8B-B14F-4D97-AF65-F5344CB8AC3E}">
        <p14:creationId xmlns:p14="http://schemas.microsoft.com/office/powerpoint/2010/main" val="1742534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553" name="Shape 5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99310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18C319-592B-4604-8379-677AD2D98A71}" type="slidenum">
              <a:rPr lang="zh-CN" altLang="en-US" smtClean="0"/>
              <a:t>13</a:t>
            </a:fld>
            <a:endParaRPr lang="zh-CN" altLang="en-US"/>
          </a:p>
        </p:txBody>
      </p:sp>
    </p:spTree>
    <p:extLst>
      <p:ext uri="{BB962C8B-B14F-4D97-AF65-F5344CB8AC3E}">
        <p14:creationId xmlns:p14="http://schemas.microsoft.com/office/powerpoint/2010/main" val="21284421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968F0-8132-4257-B6B0-B7DD5443CA74}" type="slidenum">
              <a:rPr lang="zh-CN" altLang="en-US" smtClean="0">
                <a:solidFill>
                  <a:prstClr val="black"/>
                </a:solidFill>
              </a:rPr>
              <a:pPr/>
              <a:t>14</a:t>
            </a:fld>
            <a:endParaRPr lang="zh-CN" altLang="en-US">
              <a:solidFill>
                <a:prstClr val="black"/>
              </a:solidFill>
            </a:endParaRPr>
          </a:p>
        </p:txBody>
      </p:sp>
    </p:spTree>
    <p:extLst>
      <p:ext uri="{BB962C8B-B14F-4D97-AF65-F5344CB8AC3E}">
        <p14:creationId xmlns:p14="http://schemas.microsoft.com/office/powerpoint/2010/main" val="32467563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E514C77-7963-42F6-9AC0-15E9499862A7}" type="slidenum">
              <a:rPr lang="zh-CN" altLang="en-US" smtClean="0"/>
              <a:t>16</a:t>
            </a:fld>
            <a:endParaRPr lang="zh-CN" altLang="en-US"/>
          </a:p>
        </p:txBody>
      </p:sp>
    </p:spTree>
    <p:extLst>
      <p:ext uri="{BB962C8B-B14F-4D97-AF65-F5344CB8AC3E}">
        <p14:creationId xmlns:p14="http://schemas.microsoft.com/office/powerpoint/2010/main" val="13901870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18</a:t>
            </a:fld>
            <a:endParaRPr lang="th-TH"/>
          </a:p>
        </p:txBody>
      </p:sp>
    </p:spTree>
    <p:extLst>
      <p:ext uri="{BB962C8B-B14F-4D97-AF65-F5344CB8AC3E}">
        <p14:creationId xmlns:p14="http://schemas.microsoft.com/office/powerpoint/2010/main" val="6062080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19</a:t>
            </a:fld>
            <a:endParaRPr lang="zh-CN" altLang="en-US"/>
          </a:p>
        </p:txBody>
      </p:sp>
    </p:spTree>
    <p:extLst>
      <p:ext uri="{BB962C8B-B14F-4D97-AF65-F5344CB8AC3E}">
        <p14:creationId xmlns:p14="http://schemas.microsoft.com/office/powerpoint/2010/main" val="10819904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968F0-8132-4257-B6B0-B7DD5443CA74}" type="slidenum">
              <a:rPr lang="zh-CN" altLang="en-US" smtClean="0">
                <a:solidFill>
                  <a:prstClr val="black"/>
                </a:solidFill>
              </a:rPr>
              <a:pPr/>
              <a:t>20</a:t>
            </a:fld>
            <a:endParaRPr lang="zh-CN" altLang="en-US">
              <a:solidFill>
                <a:prstClr val="black"/>
              </a:solidFill>
            </a:endParaRPr>
          </a:p>
        </p:txBody>
      </p:sp>
    </p:spTree>
    <p:extLst>
      <p:ext uri="{BB962C8B-B14F-4D97-AF65-F5344CB8AC3E}">
        <p14:creationId xmlns:p14="http://schemas.microsoft.com/office/powerpoint/2010/main" val="23162495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A5803F-85DB-4870-A058-A62A68AAA7FF}" type="slidenum">
              <a:rPr lang="zh-CN" altLang="en-US" smtClean="0"/>
              <a:t>21</a:t>
            </a:fld>
            <a:endParaRPr lang="zh-CN" altLang="en-US"/>
          </a:p>
        </p:txBody>
      </p:sp>
    </p:spTree>
    <p:extLst>
      <p:ext uri="{BB962C8B-B14F-4D97-AF65-F5344CB8AC3E}">
        <p14:creationId xmlns:p14="http://schemas.microsoft.com/office/powerpoint/2010/main" val="3934257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2CDA574-340D-4392-86B4-58A4EE7AC701}" type="slidenum">
              <a:rPr lang="zh-CN" altLang="en-US" smtClean="0"/>
              <a:t>2</a:t>
            </a:fld>
            <a:endParaRPr lang="zh-CN" altLang="en-US"/>
          </a:p>
        </p:txBody>
      </p:sp>
    </p:spTree>
    <p:extLst>
      <p:ext uri="{BB962C8B-B14F-4D97-AF65-F5344CB8AC3E}">
        <p14:creationId xmlns:p14="http://schemas.microsoft.com/office/powerpoint/2010/main" val="1341899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480862-7396-4DFF-B9D3-97C2FEB422B3}" type="slidenum">
              <a:rPr lang="zh-CN" altLang="en-US" smtClean="0"/>
              <a:t>22</a:t>
            </a:fld>
            <a:endParaRPr lang="zh-CN" altLang="en-US"/>
          </a:p>
        </p:txBody>
      </p:sp>
    </p:spTree>
    <p:extLst>
      <p:ext uri="{BB962C8B-B14F-4D97-AF65-F5344CB8AC3E}">
        <p14:creationId xmlns:p14="http://schemas.microsoft.com/office/powerpoint/2010/main" val="6590853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173FEFC-5A44-4C02-99F1-5B7E9679A3F4}" type="slidenum">
              <a:rPr lang="zh-CN" altLang="en-US" smtClean="0"/>
              <a:t>23</a:t>
            </a:fld>
            <a:endParaRPr lang="zh-CN" altLang="en-US"/>
          </a:p>
        </p:txBody>
      </p:sp>
    </p:spTree>
    <p:extLst>
      <p:ext uri="{BB962C8B-B14F-4D97-AF65-F5344CB8AC3E}">
        <p14:creationId xmlns:p14="http://schemas.microsoft.com/office/powerpoint/2010/main" val="28333932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968F0-8132-4257-B6B0-B7DD5443CA74}" type="slidenum">
              <a:rPr lang="zh-CN" altLang="en-US" smtClean="0">
                <a:solidFill>
                  <a:prstClr val="black"/>
                </a:solidFill>
              </a:rPr>
              <a:pPr/>
              <a:t>24</a:t>
            </a:fld>
            <a:endParaRPr lang="zh-CN" altLang="en-US">
              <a:solidFill>
                <a:prstClr val="black"/>
              </a:solidFill>
            </a:endParaRPr>
          </a:p>
        </p:txBody>
      </p:sp>
    </p:spTree>
    <p:extLst>
      <p:ext uri="{BB962C8B-B14F-4D97-AF65-F5344CB8AC3E}">
        <p14:creationId xmlns:p14="http://schemas.microsoft.com/office/powerpoint/2010/main" val="6789521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6955A8-62FB-E247-BFB6-6D96B50CB5D7}" type="slidenum">
              <a:rPr kumimoji="0" lang="en-US" sz="1200" b="0" i="0" u="none" strike="noStrike" kern="1200" cap="none" spc="0" normalizeH="0" baseline="0" noProof="0" smtClean="0">
                <a:ln>
                  <a:noFill/>
                </a:ln>
                <a:solidFill>
                  <a:prstClr val="black"/>
                </a:solidFill>
                <a:effectLst/>
                <a:uLnTx/>
                <a:uFillTx/>
                <a:latin typeface="等线"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370744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968F0-8132-4257-B6B0-B7DD5443CA74}" type="slidenum">
              <a:rPr lang="zh-CN" altLang="en-US" smtClean="0">
                <a:solidFill>
                  <a:prstClr val="black"/>
                </a:solidFill>
              </a:rPr>
              <a:pPr/>
              <a:t>3</a:t>
            </a:fld>
            <a:endParaRPr lang="zh-CN" altLang="en-US">
              <a:solidFill>
                <a:prstClr val="black"/>
              </a:solidFill>
            </a:endParaRPr>
          </a:p>
        </p:txBody>
      </p:sp>
    </p:spTree>
    <p:extLst>
      <p:ext uri="{BB962C8B-B14F-4D97-AF65-F5344CB8AC3E}">
        <p14:creationId xmlns:p14="http://schemas.microsoft.com/office/powerpoint/2010/main" val="4081010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4</a:t>
            </a:fld>
            <a:endParaRPr lang="zh-CN" altLang="en-US"/>
          </a:p>
        </p:txBody>
      </p:sp>
    </p:spTree>
    <p:extLst>
      <p:ext uri="{BB962C8B-B14F-4D97-AF65-F5344CB8AC3E}">
        <p14:creationId xmlns:p14="http://schemas.microsoft.com/office/powerpoint/2010/main" val="32845505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5</a:t>
            </a:fld>
            <a:endParaRPr lang="zh-CN" altLang="en-US"/>
          </a:p>
        </p:txBody>
      </p:sp>
    </p:spTree>
    <p:extLst>
      <p:ext uri="{BB962C8B-B14F-4D97-AF65-F5344CB8AC3E}">
        <p14:creationId xmlns:p14="http://schemas.microsoft.com/office/powerpoint/2010/main" val="2667929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6</a:t>
            </a:fld>
            <a:endParaRPr lang="zh-CN" altLang="en-US"/>
          </a:p>
        </p:txBody>
      </p:sp>
    </p:spTree>
    <p:extLst>
      <p:ext uri="{BB962C8B-B14F-4D97-AF65-F5344CB8AC3E}">
        <p14:creationId xmlns:p14="http://schemas.microsoft.com/office/powerpoint/2010/main" val="10387079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0AB718-8D2C-477D-993B-E17320C1082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0564947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968F0-8132-4257-B6B0-B7DD5443CA74}" type="slidenum">
              <a:rPr lang="zh-CN" altLang="en-US" smtClean="0">
                <a:solidFill>
                  <a:prstClr val="black"/>
                </a:solidFill>
              </a:rPr>
              <a:pPr/>
              <a:t>8</a:t>
            </a:fld>
            <a:endParaRPr lang="zh-CN" altLang="en-US">
              <a:solidFill>
                <a:prstClr val="black"/>
              </a:solidFill>
            </a:endParaRPr>
          </a:p>
        </p:txBody>
      </p:sp>
    </p:spTree>
    <p:extLst>
      <p:ext uri="{BB962C8B-B14F-4D97-AF65-F5344CB8AC3E}">
        <p14:creationId xmlns:p14="http://schemas.microsoft.com/office/powerpoint/2010/main" val="7189890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9</a:t>
            </a:fld>
            <a:endParaRPr lang="zh-CN" altLang="en-US"/>
          </a:p>
        </p:txBody>
      </p:sp>
    </p:spTree>
    <p:extLst>
      <p:ext uri="{BB962C8B-B14F-4D97-AF65-F5344CB8AC3E}">
        <p14:creationId xmlns:p14="http://schemas.microsoft.com/office/powerpoint/2010/main" val="31077086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055EFB8-3250-49F9-B64E-423B3876C30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576" b="13150"/>
          <a:stretch/>
        </p:blipFill>
        <p:spPr>
          <a:xfrm>
            <a:off x="-14514" y="0"/>
            <a:ext cx="12206514" cy="6858000"/>
          </a:xfrm>
          <a:prstGeom prst="rect">
            <a:avLst/>
          </a:prstGeom>
        </p:spPr>
      </p:pic>
    </p:spTree>
    <p:extLst>
      <p:ext uri="{BB962C8B-B14F-4D97-AF65-F5344CB8AC3E}">
        <p14:creationId xmlns:p14="http://schemas.microsoft.com/office/powerpoint/2010/main" val="322326943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129114-7FDC-42A7-AD29-FC15D96ACE1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521D4D2-D831-4538-B3DD-4F650BC618FC}"/>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75EA61F-3E4A-459C-99F3-803D8BA09032}"/>
              </a:ext>
            </a:extLst>
          </p:cNvPr>
          <p:cNvSpPr>
            <a:spLocks noGrp="1"/>
          </p:cNvSpPr>
          <p:nvPr>
            <p:ph type="dt" sz="half" idx="10"/>
          </p:nvPr>
        </p:nvSpPr>
        <p:spPr/>
        <p:txBody>
          <a:bodyPr/>
          <a:lstStyle/>
          <a:p>
            <a:fld id="{F58A35E4-6E32-41A0-8FC3-B042E51EA687}"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DDCF2E81-37B6-46B6-8616-4A11E47642C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9384F5A-43CB-41FE-AA76-BD9E74A0050F}"/>
              </a:ext>
            </a:extLst>
          </p:cNvPr>
          <p:cNvSpPr>
            <a:spLocks noGrp="1"/>
          </p:cNvSpPr>
          <p:nvPr>
            <p:ph type="sldNum" sz="quarter" idx="12"/>
          </p:nvPr>
        </p:nvSpPr>
        <p:spPr/>
        <p:txBody>
          <a:bodyPr/>
          <a:lstStyle/>
          <a:p>
            <a:fld id="{8FD921B9-68AA-492F-8D49-52B05FD09BA9}" type="slidenum">
              <a:rPr lang="zh-CN" altLang="en-US" smtClean="0"/>
              <a:t>‹#›</a:t>
            </a:fld>
            <a:endParaRPr lang="zh-CN" altLang="en-US"/>
          </a:p>
        </p:txBody>
      </p:sp>
    </p:spTree>
    <p:extLst>
      <p:ext uri="{BB962C8B-B14F-4D97-AF65-F5344CB8AC3E}">
        <p14:creationId xmlns:p14="http://schemas.microsoft.com/office/powerpoint/2010/main" val="295110837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7F24C77-2D77-44D1-B995-F27DCB1719A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7D12D69-6308-43CE-8225-AAFF704822BC}"/>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42D36E3-AAA3-46F5-967B-F5EB2F9B8A33}"/>
              </a:ext>
            </a:extLst>
          </p:cNvPr>
          <p:cNvSpPr>
            <a:spLocks noGrp="1"/>
          </p:cNvSpPr>
          <p:nvPr>
            <p:ph type="dt" sz="half" idx="10"/>
          </p:nvPr>
        </p:nvSpPr>
        <p:spPr/>
        <p:txBody>
          <a:bodyPr/>
          <a:lstStyle/>
          <a:p>
            <a:fld id="{F58A35E4-6E32-41A0-8FC3-B042E51EA687}"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49777F0F-0CC7-4AC9-B50D-6B49C8FEC17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040D12C-39B6-4CA3-B76B-125064157284}"/>
              </a:ext>
            </a:extLst>
          </p:cNvPr>
          <p:cNvSpPr>
            <a:spLocks noGrp="1"/>
          </p:cNvSpPr>
          <p:nvPr>
            <p:ph type="sldNum" sz="quarter" idx="12"/>
          </p:nvPr>
        </p:nvSpPr>
        <p:spPr/>
        <p:txBody>
          <a:bodyPr/>
          <a:lstStyle/>
          <a:p>
            <a:fld id="{8FD921B9-68AA-492F-8D49-52B05FD09BA9}" type="slidenum">
              <a:rPr lang="zh-CN" altLang="en-US" smtClean="0"/>
              <a:t>‹#›</a:t>
            </a:fld>
            <a:endParaRPr lang="zh-CN" altLang="en-US"/>
          </a:p>
        </p:txBody>
      </p:sp>
    </p:spTree>
    <p:extLst>
      <p:ext uri="{BB962C8B-B14F-4D97-AF65-F5344CB8AC3E}">
        <p14:creationId xmlns:p14="http://schemas.microsoft.com/office/powerpoint/2010/main" val="423582787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8ABA59-7408-4F3C-A4FE-3FBE9A203D8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D1C9D45-06C7-4769-B52C-2F91BE5A686B}"/>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B175C5-BCC3-4028-A0B1-52D31FA67979}"/>
              </a:ext>
            </a:extLst>
          </p:cNvPr>
          <p:cNvSpPr>
            <a:spLocks noGrp="1"/>
          </p:cNvSpPr>
          <p:nvPr>
            <p:ph type="dt" sz="half" idx="10"/>
          </p:nvPr>
        </p:nvSpPr>
        <p:spPr/>
        <p:txBody>
          <a:bodyPr/>
          <a:lstStyle/>
          <a:p>
            <a:fld id="{81130370-A848-4760-ACAF-0B053022C1DB}"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DD1A89DD-479F-4EAE-BB3E-3D1D53C1543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FC440B1-2552-4BFE-8272-346117B92AC3}"/>
              </a:ext>
            </a:extLst>
          </p:cNvPr>
          <p:cNvSpPr>
            <a:spLocks noGrp="1"/>
          </p:cNvSpPr>
          <p:nvPr>
            <p:ph type="sldNum" sz="quarter" idx="12"/>
          </p:nvPr>
        </p:nvSpPr>
        <p:spPr/>
        <p:txBody>
          <a:bodyPr/>
          <a:lstStyle/>
          <a:p>
            <a:fld id="{B84D15E1-38B4-4EA0-9DF0-F6BCE49C23BE}" type="slidenum">
              <a:rPr lang="zh-CN" altLang="en-US" smtClean="0"/>
              <a:t>‹#›</a:t>
            </a:fld>
            <a:endParaRPr lang="zh-CN" altLang="en-US"/>
          </a:p>
        </p:txBody>
      </p:sp>
    </p:spTree>
    <p:extLst>
      <p:ext uri="{BB962C8B-B14F-4D97-AF65-F5344CB8AC3E}">
        <p14:creationId xmlns:p14="http://schemas.microsoft.com/office/powerpoint/2010/main" val="310321451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2_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310A8C-59A1-44EE-9449-973408FD6D1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30542B3-CFFE-446E-817F-B835D73D2A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F444C01-83B0-461C-B957-1939A79110E3}"/>
              </a:ext>
            </a:extLst>
          </p:cNvPr>
          <p:cNvSpPr>
            <a:spLocks noGrp="1"/>
          </p:cNvSpPr>
          <p:nvPr>
            <p:ph type="dt" sz="half" idx="10"/>
          </p:nvPr>
        </p:nvSpPr>
        <p:spPr/>
        <p:txBody>
          <a:bodyPr/>
          <a:lstStyle/>
          <a:p>
            <a:fld id="{C822D53C-0C7D-416A-9706-AC3C098AA777}"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B905A820-4A2A-4045-A73F-7F62E28B768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FAD9807-FB91-432B-8087-B0403E6B49F2}"/>
              </a:ext>
            </a:extLst>
          </p:cNvPr>
          <p:cNvSpPr>
            <a:spLocks noGrp="1"/>
          </p:cNvSpPr>
          <p:nvPr>
            <p:ph type="sldNum" sz="quarter" idx="12"/>
          </p:nvPr>
        </p:nvSpPr>
        <p:spPr/>
        <p:txBody>
          <a:bodyPr/>
          <a:lstStyle/>
          <a:p>
            <a:fld id="{05D15AFC-50AE-44C9-A94A-C3694F8DD334}" type="slidenum">
              <a:rPr lang="zh-CN" altLang="en-US" smtClean="0"/>
              <a:t>‹#›</a:t>
            </a:fld>
            <a:endParaRPr lang="zh-CN" altLang="en-US"/>
          </a:p>
        </p:txBody>
      </p:sp>
    </p:spTree>
    <p:extLst>
      <p:ext uri="{BB962C8B-B14F-4D97-AF65-F5344CB8AC3E}">
        <p14:creationId xmlns:p14="http://schemas.microsoft.com/office/powerpoint/2010/main" val="4101792112"/>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3_自定义版式">
    <p:spTree>
      <p:nvGrpSpPr>
        <p:cNvPr id="1" name=""/>
        <p:cNvGrpSpPr/>
        <p:nvPr/>
      </p:nvGrpSpPr>
      <p:grpSpPr>
        <a:xfrm>
          <a:off x="0" y="0"/>
          <a:ext cx="0" cy="0"/>
          <a:chOff x="0" y="0"/>
          <a:chExt cx="0" cy="0"/>
        </a:xfrm>
      </p:grpSpPr>
      <p:sp>
        <p:nvSpPr>
          <p:cNvPr id="5" name="图片占位符 4">
            <a:extLst>
              <a:ext uri="{FF2B5EF4-FFF2-40B4-BE49-F238E27FC236}">
                <a16:creationId xmlns:a16="http://schemas.microsoft.com/office/drawing/2014/main" id="{CBF5FBBC-1B3C-4E34-97BD-371F41D34CCA}"/>
              </a:ext>
            </a:extLst>
          </p:cNvPr>
          <p:cNvSpPr>
            <a:spLocks noGrp="1"/>
          </p:cNvSpPr>
          <p:nvPr>
            <p:ph type="pic" sz="quarter" idx="10"/>
          </p:nvPr>
        </p:nvSpPr>
        <p:spPr>
          <a:xfrm>
            <a:off x="1016750" y="1325181"/>
            <a:ext cx="4548727" cy="4548727"/>
          </a:xfrm>
          <a:custGeom>
            <a:avLst/>
            <a:gdLst>
              <a:gd name="connsiteX0" fmla="*/ 2274363 w 4548726"/>
              <a:gd name="connsiteY0" fmla="*/ 0 h 4548726"/>
              <a:gd name="connsiteX1" fmla="*/ 4548726 w 4548726"/>
              <a:gd name="connsiteY1" fmla="*/ 2274363 h 4548726"/>
              <a:gd name="connsiteX2" fmla="*/ 2274363 w 4548726"/>
              <a:gd name="connsiteY2" fmla="*/ 4548726 h 4548726"/>
              <a:gd name="connsiteX3" fmla="*/ 0 w 4548726"/>
              <a:gd name="connsiteY3" fmla="*/ 2274363 h 4548726"/>
              <a:gd name="connsiteX4" fmla="*/ 2274363 w 4548726"/>
              <a:gd name="connsiteY4" fmla="*/ 0 h 4548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726" h="4548726">
                <a:moveTo>
                  <a:pt x="2274363" y="0"/>
                </a:moveTo>
                <a:cubicBezTo>
                  <a:pt x="3530459" y="0"/>
                  <a:pt x="4548726" y="1018267"/>
                  <a:pt x="4548726" y="2274363"/>
                </a:cubicBezTo>
                <a:cubicBezTo>
                  <a:pt x="4548726" y="3530459"/>
                  <a:pt x="3530459" y="4548726"/>
                  <a:pt x="2274363" y="4548726"/>
                </a:cubicBezTo>
                <a:cubicBezTo>
                  <a:pt x="1018267" y="4548726"/>
                  <a:pt x="0" y="3530459"/>
                  <a:pt x="0" y="2274363"/>
                </a:cubicBezTo>
                <a:cubicBezTo>
                  <a:pt x="0" y="1018267"/>
                  <a:pt x="1018267" y="0"/>
                  <a:pt x="2274363"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33202400"/>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1_Title and Content">
    <p:spTree>
      <p:nvGrpSpPr>
        <p:cNvPr id="1" name=""/>
        <p:cNvGrpSpPr/>
        <p:nvPr/>
      </p:nvGrpSpPr>
      <p:grpSpPr>
        <a:xfrm>
          <a:off x="0" y="0"/>
          <a:ext cx="0" cy="0"/>
          <a:chOff x="0" y="0"/>
          <a:chExt cx="0" cy="0"/>
        </a:xfrm>
      </p:grpSpPr>
      <p:sp>
        <p:nvSpPr>
          <p:cNvPr id="10" name="Picture Placeholder 9"/>
          <p:cNvSpPr>
            <a:spLocks noGrp="1"/>
          </p:cNvSpPr>
          <p:nvPr>
            <p:ph type="pic" sz="quarter" idx="21"/>
          </p:nvPr>
        </p:nvSpPr>
        <p:spPr>
          <a:xfrm>
            <a:off x="6659565" y="2632077"/>
            <a:ext cx="4295775" cy="2684463"/>
          </a:xfrm>
          <a:prstGeom prst="rect">
            <a:avLst/>
          </a:prstGeom>
        </p:spPr>
        <p:txBody>
          <a:bodyPr/>
          <a:lstStyle/>
          <a:p>
            <a:endParaRPr lang="id-ID"/>
          </a:p>
        </p:txBody>
      </p:sp>
      <p:sp>
        <p:nvSpPr>
          <p:cNvPr id="5" name="Picture Placeholder 4"/>
          <p:cNvSpPr>
            <a:spLocks noGrp="1"/>
          </p:cNvSpPr>
          <p:nvPr>
            <p:ph type="pic" sz="quarter" idx="10"/>
          </p:nvPr>
        </p:nvSpPr>
        <p:spPr>
          <a:xfrm>
            <a:off x="877887" y="4664885"/>
            <a:ext cx="827316" cy="827315"/>
          </a:xfrm>
          <a:custGeom>
            <a:avLst/>
            <a:gdLst>
              <a:gd name="connsiteX0" fmla="*/ 353639 w 707278"/>
              <a:gd name="connsiteY0" fmla="*/ 0 h 707276"/>
              <a:gd name="connsiteX1" fmla="*/ 707278 w 707278"/>
              <a:gd name="connsiteY1" fmla="*/ 353638 h 707276"/>
              <a:gd name="connsiteX2" fmla="*/ 353639 w 707278"/>
              <a:gd name="connsiteY2" fmla="*/ 707276 h 707276"/>
              <a:gd name="connsiteX3" fmla="*/ 0 w 707278"/>
              <a:gd name="connsiteY3" fmla="*/ 353638 h 707276"/>
              <a:gd name="connsiteX4" fmla="*/ 353639 w 707278"/>
              <a:gd name="connsiteY4" fmla="*/ 0 h 707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7278" h="707276">
                <a:moveTo>
                  <a:pt x="353639" y="0"/>
                </a:moveTo>
                <a:cubicBezTo>
                  <a:pt x="548948" y="0"/>
                  <a:pt x="707278" y="158329"/>
                  <a:pt x="707278" y="353638"/>
                </a:cubicBezTo>
                <a:cubicBezTo>
                  <a:pt x="707278" y="548947"/>
                  <a:pt x="548948" y="707276"/>
                  <a:pt x="353639" y="707276"/>
                </a:cubicBezTo>
                <a:cubicBezTo>
                  <a:pt x="158330" y="707276"/>
                  <a:pt x="0" y="548947"/>
                  <a:pt x="0" y="353638"/>
                </a:cubicBezTo>
                <a:cubicBezTo>
                  <a:pt x="0" y="158329"/>
                  <a:pt x="158330" y="0"/>
                  <a:pt x="353639" y="0"/>
                </a:cubicBezTo>
                <a:close/>
              </a:path>
            </a:pathLst>
          </a:custGeom>
          <a:effectLst>
            <a:outerShdw blurRad="127000" sx="102000" sy="102000" algn="ctr" rotWithShape="0">
              <a:schemeClr val="tx1">
                <a:lumMod val="95000"/>
                <a:lumOff val="5000"/>
                <a:alpha val="40000"/>
              </a:schemeClr>
            </a:outerShdw>
          </a:effectLst>
        </p:spPr>
        <p:txBody>
          <a:bodyPr wrap="square">
            <a:noAutofit/>
          </a:bodyPr>
          <a:lstStyle>
            <a:lvl1pPr marL="0" indent="0">
              <a:buNone/>
              <a:defRPr sz="133"/>
            </a:lvl1pPr>
          </a:lstStyle>
          <a:p>
            <a:endParaRPr lang="id-ID" dirty="0"/>
          </a:p>
        </p:txBody>
      </p:sp>
    </p:spTree>
    <p:extLst>
      <p:ext uri="{BB962C8B-B14F-4D97-AF65-F5344CB8AC3E}">
        <p14:creationId xmlns:p14="http://schemas.microsoft.com/office/powerpoint/2010/main" val="257959485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3_标题幻灯片">
    <p:spTree>
      <p:nvGrpSpPr>
        <p:cNvPr id="1" name=""/>
        <p:cNvGrpSpPr/>
        <p:nvPr/>
      </p:nvGrpSpPr>
      <p:grpSpPr>
        <a:xfrm>
          <a:off x="0" y="0"/>
          <a:ext cx="0" cy="0"/>
          <a:chOff x="0" y="0"/>
          <a:chExt cx="0" cy="0"/>
        </a:xfrm>
      </p:grpSpPr>
      <p:sp>
        <p:nvSpPr>
          <p:cNvPr id="7" name="副标题 2"/>
          <p:cNvSpPr>
            <a:spLocks noGrp="1"/>
          </p:cNvSpPr>
          <p:nvPr userDrawn="1"/>
        </p:nvSpPr>
        <p:spPr>
          <a:xfrm>
            <a:off x="2056974" y="2601119"/>
            <a:ext cx="8078055" cy="16557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zh-CN" altLang="en-US" sz="1200" noProof="0" dirty="0">
                <a:ln>
                  <a:noFill/>
                </a:ln>
                <a:solidFill>
                  <a:srgbClr val="FF0000">
                    <a:alpha val="0"/>
                  </a:srgbClr>
                </a:solidFill>
                <a:effectLst/>
                <a:uLnTx/>
                <a:uFillTx/>
                <a:latin typeface="微软雅黑" panose="020B0503020204020204" pitchFamily="34" charset="-122"/>
                <a:ea typeface="微软雅黑" panose="020B0503020204020204" pitchFamily="34" charset="-122"/>
                <a:sym typeface="+mn-ea"/>
              </a:rPr>
              <a:t>感谢您下载包图网平台上提供的</a:t>
            </a:r>
            <a:r>
              <a:rPr lang="en-US" altLang="zh-CN" sz="1200" noProof="0" dirty="0">
                <a:ln>
                  <a:noFill/>
                </a:ln>
                <a:solidFill>
                  <a:srgbClr val="FF0000">
                    <a:alpha val="0"/>
                  </a:srgbClr>
                </a:solidFill>
                <a:effectLst/>
                <a:uLnTx/>
                <a:uFillTx/>
                <a:latin typeface="微软雅黑" panose="020B0503020204020204" pitchFamily="34" charset="-122"/>
                <a:ea typeface="微软雅黑" panose="020B0503020204020204" pitchFamily="34" charset="-122"/>
                <a:sym typeface="+mn-ea"/>
              </a:rPr>
              <a:t>PPT</a:t>
            </a:r>
            <a:r>
              <a:rPr lang="zh-CN" altLang="en-US" sz="1200" noProof="0" dirty="0">
                <a:ln>
                  <a:noFill/>
                </a:ln>
                <a:solidFill>
                  <a:srgbClr val="FF0000">
                    <a:alpha val="0"/>
                  </a:srgbClr>
                </a:solidFill>
                <a:effectLst/>
                <a:uLnTx/>
                <a:uFillTx/>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endParaRPr kumimoji="0" lang="zh-CN" altLang="en-US" sz="1200" b="0" i="0" u="none" strike="noStrike" kern="1200" cap="none" spc="0" normalizeH="0" baseline="0" noProof="0" dirty="0">
              <a:ln>
                <a:noFill/>
              </a:ln>
              <a:solidFill>
                <a:srgbClr val="FF0000">
                  <a:alpha val="0"/>
                </a:srgbClr>
              </a:solidFill>
              <a:effectLst/>
              <a:uLnTx/>
              <a:uFillTx/>
              <a:latin typeface="微软雅黑" panose="020B0503020204020204" pitchFamily="34" charset="-122"/>
              <a:ea typeface="微软雅黑" panose="020B0503020204020204" pitchFamily="34" charset="-122"/>
              <a:cs typeface="+mn-cs"/>
              <a:sym typeface="+mn-ea"/>
            </a:endParaRPr>
          </a:p>
          <a:p>
            <a:endParaRPr kumimoji="0" lang="zh-CN" altLang="en-US" sz="12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mn-ea"/>
            </a:endParaRPr>
          </a:p>
        </p:txBody>
      </p:sp>
    </p:spTree>
    <p:extLst>
      <p:ext uri="{BB962C8B-B14F-4D97-AF65-F5344CB8AC3E}">
        <p14:creationId xmlns:p14="http://schemas.microsoft.com/office/powerpoint/2010/main" val="1885178609"/>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ส่วนหัวของส่วน">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9988724"/>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BEBB2D-0F72-4CF2-8A07-217D2B490E5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11213EE-BB24-486F-A067-3C8D387B12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60142C2-958E-4791-8617-1A1D6D6ACB67}"/>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96BC0AA5-8735-49BB-988F-AF4EF22FD3B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C532F5B-635E-4D77-B5C0-CB511786F787}"/>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24688430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055824-0E91-4BFB-A72A-56E0C296D5C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78B27AF-B328-46A0-A89D-3F16E7F86DE3}"/>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A6E6C0A-0894-4F7F-AB6B-BE54F9BFA294}"/>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5896CC00-69AA-4371-ADD6-73615639497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E4A88A9-8B33-495E-85F2-7E48AB5DBF73}"/>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1018087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815430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C08D0C-EF56-42B6-804A-65B39352A6B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733408A-05DE-4766-AC1B-B86AE80FA9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767DFB86-98F7-4844-9BEC-579D81F1F495}"/>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55D93C33-4DD2-46BD-BB46-D93846966AC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69B7251-B8BC-46F9-B778-C8D2C73AFF0F}"/>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32841248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9AD08A-76EA-46BE-9642-7DBE66FD0C4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49CBA7B-2410-453E-BD6F-513C704E12FA}"/>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E187458D-DDDF-480F-8BC7-2FD945007E72}"/>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A5B87665-AE8A-41EA-B02A-5C440C28D09C}"/>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6" name="页脚占位符 5">
            <a:extLst>
              <a:ext uri="{FF2B5EF4-FFF2-40B4-BE49-F238E27FC236}">
                <a16:creationId xmlns:a16="http://schemas.microsoft.com/office/drawing/2014/main" id="{9B8D0571-A004-4720-8A01-22AF59EB946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6D1C37D-313B-4654-987A-76AA9274092C}"/>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15448435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F52BA3-D28D-408E-A6F0-A22152538969}"/>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B45AC90-09DD-4E69-9119-F66D0DC5D6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E14A608C-91D2-41E5-8140-316816F30FA2}"/>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B85244D-C61C-48B4-9A30-B1369A14A8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0A2DC7A0-294D-4BCE-BE97-F9615232146F}"/>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D5A0177-8F72-41FC-8A3A-4BBEB1A13CE5}"/>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8" name="页脚占位符 7">
            <a:extLst>
              <a:ext uri="{FF2B5EF4-FFF2-40B4-BE49-F238E27FC236}">
                <a16:creationId xmlns:a16="http://schemas.microsoft.com/office/drawing/2014/main" id="{924F5A60-551A-47E1-BE9A-B22FAFB1156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B50FD29-6ACD-413B-B6C5-B80A61B44B82}"/>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26904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603E2B-C59E-4367-953B-4F35C2E2274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6418A35-F596-4155-8C81-AD91902C2E5D}"/>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4" name="页脚占位符 3">
            <a:extLst>
              <a:ext uri="{FF2B5EF4-FFF2-40B4-BE49-F238E27FC236}">
                <a16:creationId xmlns:a16="http://schemas.microsoft.com/office/drawing/2014/main" id="{05B180D0-C4B5-429A-879B-0A9C745EE52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43711EB-9050-40DA-9F69-E2EB823D0353}"/>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2849501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4FEBD7D-30E1-40EE-820A-702C1BE5A2E5}"/>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3" name="页脚占位符 2">
            <a:extLst>
              <a:ext uri="{FF2B5EF4-FFF2-40B4-BE49-F238E27FC236}">
                <a16:creationId xmlns:a16="http://schemas.microsoft.com/office/drawing/2014/main" id="{9E8FB7E1-9519-4F19-9A66-AA33648506D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1234304F-36F7-4EDC-B214-607022B87E2C}"/>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172808609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91328E-EE9B-49A7-AC53-FD7108B85A8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3A85CF2-E8AB-44F0-906D-3A5F13A765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8E780703-0E93-415D-91E8-3E70F8C8CF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F0B00292-C40B-4F6C-8FCB-17C7332D4A6A}"/>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6" name="页脚占位符 5">
            <a:extLst>
              <a:ext uri="{FF2B5EF4-FFF2-40B4-BE49-F238E27FC236}">
                <a16:creationId xmlns:a16="http://schemas.microsoft.com/office/drawing/2014/main" id="{D72D6653-14FA-46CD-A10D-0C419B3332B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414526E-0C8F-449A-A0D7-4D57AD8B6A7B}"/>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30762737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506998-34BF-4A17-871E-2FE1AFDE01B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99B0767-A23A-4447-94CC-21ED16415B1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25BB8F4-8645-4035-81C7-3D56F45904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578DA25-F301-469A-8741-FB916F53E652}"/>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6" name="页脚占位符 5">
            <a:extLst>
              <a:ext uri="{FF2B5EF4-FFF2-40B4-BE49-F238E27FC236}">
                <a16:creationId xmlns:a16="http://schemas.microsoft.com/office/drawing/2014/main" id="{C6E213B4-10CF-4C87-889A-4C0BE69A679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BE87AF6-D9BF-459D-BFCD-50F12253839A}"/>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364996162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783EF1-8F60-46B4-9B41-93EDA0D1D1C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E55F365-FE86-42FF-AE06-27418C78B803}"/>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38B13CF6-A7BF-4495-A95E-8B7E469ED005}"/>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A99441DF-862F-40F3-B7D7-4C08AF814A1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C8373EE-C559-42FB-88E6-6BB73A2618B0}"/>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82305689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B5870C7-354B-476E-B273-845B9441C7E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C884C29-F7FC-4F65-83D7-EE6F8804D29B}"/>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EAF090B-40C4-4F6A-8CDD-D4495754829C}"/>
              </a:ext>
            </a:extLst>
          </p:cNvPr>
          <p:cNvSpPr>
            <a:spLocks noGrp="1"/>
          </p:cNvSpPr>
          <p:nvPr>
            <p:ph type="dt" sz="half" idx="10"/>
          </p:nvPr>
        </p:nvSpPr>
        <p:spPr/>
        <p:txBody>
          <a:bodyPr/>
          <a:lstStyle/>
          <a:p>
            <a:fld id="{048566A9-36A3-44DB-A3C9-D1C3CE4BAFA5}"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95702E80-6285-49AB-B43D-A38EB55170F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DA6BB2C-2977-4C64-8671-C8A823CF2B8B}"/>
              </a:ext>
            </a:extLst>
          </p:cNvPr>
          <p:cNvSpPr>
            <a:spLocks noGrp="1"/>
          </p:cNvSpPr>
          <p:nvPr>
            <p:ph type="sldNum" sz="quarter" idx="12"/>
          </p:nvPr>
        </p:nvSpPr>
        <p:spPr/>
        <p:txBody>
          <a:body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18101395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4064000" y="441961"/>
            <a:ext cx="4368800" cy="3083564"/>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95057" tIns="47529" rIns="95057" bIns="47529"/>
          <a:lstStyle>
            <a:lvl1pPr marL="0" indent="0" algn="ctr">
              <a:buNone/>
              <a:defRPr sz="108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3954706" y="3801452"/>
            <a:ext cx="4511964" cy="431780"/>
          </a:xfrm>
          <a:prstGeom prst="rect">
            <a:avLst/>
          </a:prstGeom>
        </p:spPr>
        <p:txBody>
          <a:bodyPr vert="horz" lIns="0" tIns="40504" rIns="0" bIns="40504" anchor="ctr"/>
          <a:lstStyle>
            <a:lvl1pPr marL="0" indent="0" algn="ctr">
              <a:lnSpc>
                <a:spcPct val="100000"/>
              </a:lnSpc>
              <a:spcBef>
                <a:spcPts val="0"/>
              </a:spcBef>
              <a:buNone/>
              <a:defRPr sz="4200" b="1">
                <a:solidFill>
                  <a:schemeClr val="bg1"/>
                </a:solidFill>
                <a:latin typeface="Lato Hairline"/>
                <a:cs typeface="Lato Hairline"/>
              </a:defRPr>
            </a:lvl1pPr>
          </a:lstStyle>
          <a:p>
            <a:pPr lvl="0"/>
            <a:r>
              <a:rPr lang="es-ES_tradnl" dirty="0"/>
              <a:t>TITLE HERE</a:t>
            </a:r>
          </a:p>
        </p:txBody>
      </p:sp>
      <p:sp>
        <p:nvSpPr>
          <p:cNvPr id="9" name="Text Placeholder 7"/>
          <p:cNvSpPr>
            <a:spLocks noGrp="1"/>
          </p:cNvSpPr>
          <p:nvPr>
            <p:ph type="body" sz="quarter" idx="11" hasCustomPrompt="1"/>
          </p:nvPr>
        </p:nvSpPr>
        <p:spPr>
          <a:xfrm>
            <a:off x="3954706" y="4385250"/>
            <a:ext cx="4511964" cy="228451"/>
          </a:xfrm>
          <a:prstGeom prst="rect">
            <a:avLst/>
          </a:prstGeom>
        </p:spPr>
        <p:txBody>
          <a:bodyPr vert="horz" lIns="0" tIns="40504" rIns="0" bIns="40504" anchor="ctr"/>
          <a:lstStyle>
            <a:lvl1pPr marL="0" indent="0" algn="ctr">
              <a:lnSpc>
                <a:spcPct val="100000"/>
              </a:lnSpc>
              <a:spcBef>
                <a:spcPts val="0"/>
              </a:spcBef>
              <a:spcAft>
                <a:spcPts val="0"/>
              </a:spcAft>
              <a:buNone/>
              <a:defRPr sz="1800" b="0">
                <a:solidFill>
                  <a:schemeClr val="accent3"/>
                </a:solidFill>
                <a:latin typeface="Lato Light"/>
                <a:cs typeface="Lato Light"/>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3975167" y="4817825"/>
            <a:ext cx="4488039" cy="1536868"/>
          </a:xfrm>
          <a:prstGeom prst="rect">
            <a:avLst/>
          </a:prstGeom>
        </p:spPr>
        <p:txBody>
          <a:bodyPr vert="horz" lIns="0" tIns="0" rIns="0" bIns="0"/>
          <a:lstStyle>
            <a:lvl1pPr marL="0" indent="0" algn="ctr">
              <a:lnSpc>
                <a:spcPct val="130000"/>
              </a:lnSpc>
              <a:buNone/>
              <a:defRPr sz="144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p>
        </p:txBody>
      </p:sp>
    </p:spTree>
    <p:extLst>
      <p:ext uri="{BB962C8B-B14F-4D97-AF65-F5344CB8AC3E}">
        <p14:creationId xmlns:p14="http://schemas.microsoft.com/office/powerpoint/2010/main" val="734528139"/>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97998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0457D7-E9E2-42EF-A68C-98F558BB21F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77752BB-606B-4123-9D17-FC635B104112}"/>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7BCBDEDD-EF9C-4CF8-AF8B-91E69D6CB734}"/>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B537208A-8260-4604-ADF3-5A81C50EF7DB}"/>
              </a:ext>
            </a:extLst>
          </p:cNvPr>
          <p:cNvSpPr>
            <a:spLocks noGrp="1"/>
          </p:cNvSpPr>
          <p:nvPr>
            <p:ph type="dt" sz="half" idx="10"/>
          </p:nvPr>
        </p:nvSpPr>
        <p:spPr/>
        <p:txBody>
          <a:bodyPr/>
          <a:lstStyle/>
          <a:p>
            <a:fld id="{F58A35E4-6E32-41A0-8FC3-B042E51EA687}" type="datetimeFigureOut">
              <a:rPr lang="zh-CN" altLang="en-US" smtClean="0"/>
              <a:t>2019/7/22 Monday</a:t>
            </a:fld>
            <a:endParaRPr lang="zh-CN" altLang="en-US"/>
          </a:p>
        </p:txBody>
      </p:sp>
      <p:sp>
        <p:nvSpPr>
          <p:cNvPr id="6" name="页脚占位符 5">
            <a:extLst>
              <a:ext uri="{FF2B5EF4-FFF2-40B4-BE49-F238E27FC236}">
                <a16:creationId xmlns:a16="http://schemas.microsoft.com/office/drawing/2014/main" id="{1E0E475F-9EA2-41C7-9465-72520108292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C34D243-7030-4939-8884-2FE46F765CF0}"/>
              </a:ext>
            </a:extLst>
          </p:cNvPr>
          <p:cNvSpPr>
            <a:spLocks noGrp="1"/>
          </p:cNvSpPr>
          <p:nvPr>
            <p:ph type="sldNum" sz="quarter" idx="12"/>
          </p:nvPr>
        </p:nvSpPr>
        <p:spPr/>
        <p:txBody>
          <a:bodyPr/>
          <a:lstStyle/>
          <a:p>
            <a:fld id="{8FD921B9-68AA-492F-8D49-52B05FD09BA9}" type="slidenum">
              <a:rPr lang="zh-CN" altLang="en-US" smtClean="0"/>
              <a:t>‹#›</a:t>
            </a:fld>
            <a:endParaRPr lang="zh-CN" altLang="en-US"/>
          </a:p>
        </p:txBody>
      </p:sp>
    </p:spTree>
    <p:extLst>
      <p:ext uri="{BB962C8B-B14F-4D97-AF65-F5344CB8AC3E}">
        <p14:creationId xmlns:p14="http://schemas.microsoft.com/office/powerpoint/2010/main" val="1913529889"/>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C3C28B-D923-4047-9D66-6389150B08E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E3F648C-A4B3-45DE-875D-95896E6C2E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C63FAD1A-D674-47F4-9F50-306332AAA6CC}"/>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D1E3F81F-F4F1-4D38-BA6E-A65D134360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F6A52716-2969-45BF-8B97-69F0E4CF7A40}"/>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27620C9D-4653-404D-B75C-BD7081C803AA}"/>
              </a:ext>
            </a:extLst>
          </p:cNvPr>
          <p:cNvSpPr>
            <a:spLocks noGrp="1"/>
          </p:cNvSpPr>
          <p:nvPr>
            <p:ph type="dt" sz="half" idx="10"/>
          </p:nvPr>
        </p:nvSpPr>
        <p:spPr/>
        <p:txBody>
          <a:bodyPr/>
          <a:lstStyle/>
          <a:p>
            <a:fld id="{F58A35E4-6E32-41A0-8FC3-B042E51EA687}" type="datetimeFigureOut">
              <a:rPr lang="zh-CN" altLang="en-US" smtClean="0"/>
              <a:t>2019/7/22 Monday</a:t>
            </a:fld>
            <a:endParaRPr lang="zh-CN" altLang="en-US"/>
          </a:p>
        </p:txBody>
      </p:sp>
      <p:sp>
        <p:nvSpPr>
          <p:cNvPr id="8" name="页脚占位符 7">
            <a:extLst>
              <a:ext uri="{FF2B5EF4-FFF2-40B4-BE49-F238E27FC236}">
                <a16:creationId xmlns:a16="http://schemas.microsoft.com/office/drawing/2014/main" id="{1BF286B4-BAB0-45E1-933B-DB27CD6B528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0043B88-6EF8-42EB-AEE3-F1E3F2C95293}"/>
              </a:ext>
            </a:extLst>
          </p:cNvPr>
          <p:cNvSpPr>
            <a:spLocks noGrp="1"/>
          </p:cNvSpPr>
          <p:nvPr>
            <p:ph type="sldNum" sz="quarter" idx="12"/>
          </p:nvPr>
        </p:nvSpPr>
        <p:spPr/>
        <p:txBody>
          <a:bodyPr/>
          <a:lstStyle/>
          <a:p>
            <a:fld id="{8FD921B9-68AA-492F-8D49-52B05FD09BA9}" type="slidenum">
              <a:rPr lang="zh-CN" altLang="en-US" smtClean="0"/>
              <a:t>‹#›</a:t>
            </a:fld>
            <a:endParaRPr lang="zh-CN" altLang="en-US"/>
          </a:p>
        </p:txBody>
      </p:sp>
    </p:spTree>
    <p:extLst>
      <p:ext uri="{BB962C8B-B14F-4D97-AF65-F5344CB8AC3E}">
        <p14:creationId xmlns:p14="http://schemas.microsoft.com/office/powerpoint/2010/main" val="816721101"/>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661923-40CA-49C9-895E-6C976DEFEF9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CA2979C-F503-4730-A157-BA6112DA7A33}"/>
              </a:ext>
            </a:extLst>
          </p:cNvPr>
          <p:cNvSpPr>
            <a:spLocks noGrp="1"/>
          </p:cNvSpPr>
          <p:nvPr>
            <p:ph type="dt" sz="half" idx="10"/>
          </p:nvPr>
        </p:nvSpPr>
        <p:spPr/>
        <p:txBody>
          <a:bodyPr/>
          <a:lstStyle/>
          <a:p>
            <a:fld id="{F58A35E4-6E32-41A0-8FC3-B042E51EA687}" type="datetimeFigureOut">
              <a:rPr lang="zh-CN" altLang="en-US" smtClean="0"/>
              <a:t>2019/7/22 Monday</a:t>
            </a:fld>
            <a:endParaRPr lang="zh-CN" altLang="en-US"/>
          </a:p>
        </p:txBody>
      </p:sp>
      <p:sp>
        <p:nvSpPr>
          <p:cNvPr id="4" name="页脚占位符 3">
            <a:extLst>
              <a:ext uri="{FF2B5EF4-FFF2-40B4-BE49-F238E27FC236}">
                <a16:creationId xmlns:a16="http://schemas.microsoft.com/office/drawing/2014/main" id="{83423C85-54D9-43DE-94AD-261C7710667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ED684DA-7C71-40CF-8350-7DCF48879B15}"/>
              </a:ext>
            </a:extLst>
          </p:cNvPr>
          <p:cNvSpPr>
            <a:spLocks noGrp="1"/>
          </p:cNvSpPr>
          <p:nvPr>
            <p:ph type="sldNum" sz="quarter" idx="12"/>
          </p:nvPr>
        </p:nvSpPr>
        <p:spPr/>
        <p:txBody>
          <a:bodyPr/>
          <a:lstStyle/>
          <a:p>
            <a:fld id="{8FD921B9-68AA-492F-8D49-52B05FD09BA9}" type="slidenum">
              <a:rPr lang="zh-CN" altLang="en-US" smtClean="0"/>
              <a:t>‹#›</a:t>
            </a:fld>
            <a:endParaRPr lang="zh-CN" altLang="en-US"/>
          </a:p>
        </p:txBody>
      </p:sp>
    </p:spTree>
    <p:extLst>
      <p:ext uri="{BB962C8B-B14F-4D97-AF65-F5344CB8AC3E}">
        <p14:creationId xmlns:p14="http://schemas.microsoft.com/office/powerpoint/2010/main" val="122680968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85F248F-968E-474C-85AB-0DACAF53663E}"/>
              </a:ext>
            </a:extLst>
          </p:cNvPr>
          <p:cNvSpPr>
            <a:spLocks noGrp="1"/>
          </p:cNvSpPr>
          <p:nvPr>
            <p:ph type="dt" sz="half" idx="10"/>
          </p:nvPr>
        </p:nvSpPr>
        <p:spPr/>
        <p:txBody>
          <a:bodyPr/>
          <a:lstStyle/>
          <a:p>
            <a:fld id="{F58A35E4-6E32-41A0-8FC3-B042E51EA687}" type="datetimeFigureOut">
              <a:rPr lang="zh-CN" altLang="en-US" smtClean="0"/>
              <a:t>2019/7/22 Monday</a:t>
            </a:fld>
            <a:endParaRPr lang="zh-CN" altLang="en-US"/>
          </a:p>
        </p:txBody>
      </p:sp>
      <p:sp>
        <p:nvSpPr>
          <p:cNvPr id="3" name="页脚占位符 2">
            <a:extLst>
              <a:ext uri="{FF2B5EF4-FFF2-40B4-BE49-F238E27FC236}">
                <a16:creationId xmlns:a16="http://schemas.microsoft.com/office/drawing/2014/main" id="{5F4501A1-4F34-47EC-ADC7-1292942F34AC}"/>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E16B1D0-201C-45EF-AF46-7E4D02BE8126}"/>
              </a:ext>
            </a:extLst>
          </p:cNvPr>
          <p:cNvSpPr>
            <a:spLocks noGrp="1"/>
          </p:cNvSpPr>
          <p:nvPr>
            <p:ph type="sldNum" sz="quarter" idx="12"/>
          </p:nvPr>
        </p:nvSpPr>
        <p:spPr/>
        <p:txBody>
          <a:bodyPr/>
          <a:lstStyle/>
          <a:p>
            <a:fld id="{8FD921B9-68AA-492F-8D49-52B05FD09BA9}" type="slidenum">
              <a:rPr lang="zh-CN" altLang="en-US" smtClean="0"/>
              <a:t>‹#›</a:t>
            </a:fld>
            <a:endParaRPr lang="zh-CN" altLang="en-US"/>
          </a:p>
        </p:txBody>
      </p:sp>
    </p:spTree>
    <p:extLst>
      <p:ext uri="{BB962C8B-B14F-4D97-AF65-F5344CB8AC3E}">
        <p14:creationId xmlns:p14="http://schemas.microsoft.com/office/powerpoint/2010/main" val="374997539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7AE400-3EEE-40F3-8829-33CAF637CF3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4230D03-CBFB-462D-9FB0-640C0E4263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E2CDDABC-8203-4D13-9C65-EA8331BF0F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F870A494-954C-4B40-9457-E2C66E982B23}"/>
              </a:ext>
            </a:extLst>
          </p:cNvPr>
          <p:cNvSpPr>
            <a:spLocks noGrp="1"/>
          </p:cNvSpPr>
          <p:nvPr>
            <p:ph type="dt" sz="half" idx="10"/>
          </p:nvPr>
        </p:nvSpPr>
        <p:spPr/>
        <p:txBody>
          <a:bodyPr/>
          <a:lstStyle/>
          <a:p>
            <a:fld id="{F58A35E4-6E32-41A0-8FC3-B042E51EA687}" type="datetimeFigureOut">
              <a:rPr lang="zh-CN" altLang="en-US" smtClean="0"/>
              <a:t>2019/7/22 Monday</a:t>
            </a:fld>
            <a:endParaRPr lang="zh-CN" altLang="en-US"/>
          </a:p>
        </p:txBody>
      </p:sp>
      <p:sp>
        <p:nvSpPr>
          <p:cNvPr id="6" name="页脚占位符 5">
            <a:extLst>
              <a:ext uri="{FF2B5EF4-FFF2-40B4-BE49-F238E27FC236}">
                <a16:creationId xmlns:a16="http://schemas.microsoft.com/office/drawing/2014/main" id="{547C1CF6-AD1C-4D6A-954D-B127781A434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D9FC6AD-A0EC-4208-A861-420B0C5B61F8}"/>
              </a:ext>
            </a:extLst>
          </p:cNvPr>
          <p:cNvSpPr>
            <a:spLocks noGrp="1"/>
          </p:cNvSpPr>
          <p:nvPr>
            <p:ph type="sldNum" sz="quarter" idx="12"/>
          </p:nvPr>
        </p:nvSpPr>
        <p:spPr/>
        <p:txBody>
          <a:bodyPr/>
          <a:lstStyle/>
          <a:p>
            <a:fld id="{8FD921B9-68AA-492F-8D49-52B05FD09BA9}" type="slidenum">
              <a:rPr lang="zh-CN" altLang="en-US" smtClean="0"/>
              <a:t>‹#›</a:t>
            </a:fld>
            <a:endParaRPr lang="zh-CN" altLang="en-US"/>
          </a:p>
        </p:txBody>
      </p:sp>
    </p:spTree>
    <p:extLst>
      <p:ext uri="{BB962C8B-B14F-4D97-AF65-F5344CB8AC3E}">
        <p14:creationId xmlns:p14="http://schemas.microsoft.com/office/powerpoint/2010/main" val="1136929210"/>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7A065A-7174-4CDE-B8C6-5EEF1EE93CD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2AA6B87-B73B-43F9-A8E2-07A4D45207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0316B67-E98A-471C-ADD2-9C4F1C0ABA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FE35BBF-E493-4269-8A59-4035A7B6ABE2}"/>
              </a:ext>
            </a:extLst>
          </p:cNvPr>
          <p:cNvSpPr>
            <a:spLocks noGrp="1"/>
          </p:cNvSpPr>
          <p:nvPr>
            <p:ph type="dt" sz="half" idx="10"/>
          </p:nvPr>
        </p:nvSpPr>
        <p:spPr/>
        <p:txBody>
          <a:bodyPr/>
          <a:lstStyle/>
          <a:p>
            <a:fld id="{F58A35E4-6E32-41A0-8FC3-B042E51EA687}" type="datetimeFigureOut">
              <a:rPr lang="zh-CN" altLang="en-US" smtClean="0"/>
              <a:t>2019/7/22 Monday</a:t>
            </a:fld>
            <a:endParaRPr lang="zh-CN" altLang="en-US"/>
          </a:p>
        </p:txBody>
      </p:sp>
      <p:sp>
        <p:nvSpPr>
          <p:cNvPr id="6" name="页脚占位符 5">
            <a:extLst>
              <a:ext uri="{FF2B5EF4-FFF2-40B4-BE49-F238E27FC236}">
                <a16:creationId xmlns:a16="http://schemas.microsoft.com/office/drawing/2014/main" id="{6BFDE4A0-3EDC-4A3E-8B22-4FD3C2DC854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24B69A8-76E9-45E5-B648-A8285A39FEF0}"/>
              </a:ext>
            </a:extLst>
          </p:cNvPr>
          <p:cNvSpPr>
            <a:spLocks noGrp="1"/>
          </p:cNvSpPr>
          <p:nvPr>
            <p:ph type="sldNum" sz="quarter" idx="12"/>
          </p:nvPr>
        </p:nvSpPr>
        <p:spPr/>
        <p:txBody>
          <a:bodyPr/>
          <a:lstStyle/>
          <a:p>
            <a:fld id="{8FD921B9-68AA-492F-8D49-52B05FD09BA9}" type="slidenum">
              <a:rPr lang="zh-CN" altLang="en-US" smtClean="0"/>
              <a:t>‹#›</a:t>
            </a:fld>
            <a:endParaRPr lang="zh-CN" altLang="en-US"/>
          </a:p>
        </p:txBody>
      </p:sp>
    </p:spTree>
    <p:extLst>
      <p:ext uri="{BB962C8B-B14F-4D97-AF65-F5344CB8AC3E}">
        <p14:creationId xmlns:p14="http://schemas.microsoft.com/office/powerpoint/2010/main" val="2889692260"/>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D0A4F99-CE7F-4151-96DA-CACA28BED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F314800-F2AD-4D06-A51A-F17C2E8834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AA90D33-771A-49E9-BE05-E410931403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8A35E4-6E32-41A0-8FC3-B042E51EA687}"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8C7DE925-9E47-456C-94A0-840F399382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F09EA5D-0EB6-46D5-921B-1790AE9ECE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D921B9-68AA-492F-8D49-52B05FD09BA9}" type="slidenum">
              <a:rPr lang="zh-CN" altLang="en-US" smtClean="0"/>
              <a:t>‹#›</a:t>
            </a:fld>
            <a:endParaRPr lang="zh-CN" altLang="en-US"/>
          </a:p>
        </p:txBody>
      </p:sp>
    </p:spTree>
    <p:extLst>
      <p:ext uri="{BB962C8B-B14F-4D97-AF65-F5344CB8AC3E}">
        <p14:creationId xmlns:p14="http://schemas.microsoft.com/office/powerpoint/2010/main" val="41352679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6" r:id="rId12"/>
    <p:sldLayoutId id="2147483667" r:id="rId13"/>
    <p:sldLayoutId id="2147483668" r:id="rId14"/>
    <p:sldLayoutId id="2147483670" r:id="rId15"/>
    <p:sldLayoutId id="2147483672" r:id="rId16"/>
    <p:sldLayoutId id="2147483673" r:id="rId17"/>
  </p:sldLayoutIdLst>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EF83FFC-6483-4675-8B08-8B4887E7C4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576B88E-C256-4944-8633-2F4A79A029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46CA152-AFA8-48D5-A886-A4D36C7772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8566A9-36A3-44DB-A3C9-D1C3CE4BAFA5}" type="datetimeFigureOut">
              <a:rPr lang="zh-CN" altLang="en-US" smtClean="0"/>
              <a:t>2019/7/22 Monday</a:t>
            </a:fld>
            <a:endParaRPr lang="zh-CN" altLang="en-US"/>
          </a:p>
        </p:txBody>
      </p:sp>
      <p:sp>
        <p:nvSpPr>
          <p:cNvPr id="5" name="页脚占位符 4">
            <a:extLst>
              <a:ext uri="{FF2B5EF4-FFF2-40B4-BE49-F238E27FC236}">
                <a16:creationId xmlns:a16="http://schemas.microsoft.com/office/drawing/2014/main" id="{47714D2B-F8F5-4AA5-9B8D-91A54F0A2E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E9E5156-C1E3-4596-A772-097ECB199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739F37-529A-431D-9E2B-AD207462BBF6}" type="slidenum">
              <a:rPr lang="zh-CN" altLang="en-US" smtClean="0"/>
              <a:t>‹#›</a:t>
            </a:fld>
            <a:endParaRPr lang="zh-CN" altLang="en-US"/>
          </a:p>
        </p:txBody>
      </p:sp>
    </p:spTree>
    <p:extLst>
      <p:ext uri="{BB962C8B-B14F-4D97-AF65-F5344CB8AC3E}">
        <p14:creationId xmlns:p14="http://schemas.microsoft.com/office/powerpoint/2010/main" val="239114305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3.png"/><Relationship Id="rId5" Type="http://schemas.openxmlformats.org/officeDocument/2006/relationships/image" Target="../media/image6.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3.png"/><Relationship Id="rId5" Type="http://schemas.openxmlformats.org/officeDocument/2006/relationships/image" Target="../media/image6.jpeg"/><Relationship Id="rId4"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6.xml"/><Relationship Id="rId1" Type="http://schemas.openxmlformats.org/officeDocument/2006/relationships/tags" Target="../tags/tag4.xml"/></Relationships>
</file>

<file path=ppt/slides/_rels/slide2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a:extLst>
              <a:ext uri="{FF2B5EF4-FFF2-40B4-BE49-F238E27FC236}">
                <a16:creationId xmlns:a16="http://schemas.microsoft.com/office/drawing/2014/main" id="{2F2EA0F8-9FE7-405B-A40E-6FE44EC2D4A6}"/>
              </a:ext>
            </a:extLst>
          </p:cNvPr>
          <p:cNvSpPr/>
          <p:nvPr/>
        </p:nvSpPr>
        <p:spPr>
          <a:xfrm>
            <a:off x="2557791" y="2020570"/>
            <a:ext cx="8597331" cy="380555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prstClr val="white"/>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pic>
        <p:nvPicPr>
          <p:cNvPr id="2" name="图片 1">
            <a:extLst>
              <a:ext uri="{FF2B5EF4-FFF2-40B4-BE49-F238E27FC236}">
                <a16:creationId xmlns:a16="http://schemas.microsoft.com/office/drawing/2014/main" id="{9528CBEC-B4EA-448F-A82E-450DE5DB66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4083" y="1597891"/>
            <a:ext cx="5477906" cy="4618182"/>
          </a:xfrm>
          <a:prstGeom prst="rect">
            <a:avLst/>
          </a:prstGeom>
        </p:spPr>
      </p:pic>
      <p:sp>
        <p:nvSpPr>
          <p:cNvPr id="58" name="矩形 57">
            <a:extLst>
              <a:ext uri="{FF2B5EF4-FFF2-40B4-BE49-F238E27FC236}">
                <a16:creationId xmlns:a16="http://schemas.microsoft.com/office/drawing/2014/main" id="{CA296B7D-D8AE-4230-8F77-6B84735E749B}"/>
              </a:ext>
            </a:extLst>
          </p:cNvPr>
          <p:cNvSpPr/>
          <p:nvPr/>
        </p:nvSpPr>
        <p:spPr>
          <a:xfrm>
            <a:off x="-3823" y="536315"/>
            <a:ext cx="3027680" cy="13838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prstClr val="white"/>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9" name="矩形 58">
            <a:extLst>
              <a:ext uri="{FF2B5EF4-FFF2-40B4-BE49-F238E27FC236}">
                <a16:creationId xmlns:a16="http://schemas.microsoft.com/office/drawing/2014/main" id="{EA6BF5DA-5233-4F64-A46A-23E733FEEA77}"/>
              </a:ext>
            </a:extLst>
          </p:cNvPr>
          <p:cNvSpPr/>
          <p:nvPr/>
        </p:nvSpPr>
        <p:spPr>
          <a:xfrm flipV="1">
            <a:off x="-3823" y="3429000"/>
            <a:ext cx="797906" cy="11849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prstClr val="white"/>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1" name="文本框 60">
            <a:extLst>
              <a:ext uri="{FF2B5EF4-FFF2-40B4-BE49-F238E27FC236}">
                <a16:creationId xmlns:a16="http://schemas.microsoft.com/office/drawing/2014/main" id="{809927F9-E96F-421D-919E-B064D389B7E0}"/>
              </a:ext>
            </a:extLst>
          </p:cNvPr>
          <p:cNvSpPr txBox="1"/>
          <p:nvPr/>
        </p:nvSpPr>
        <p:spPr>
          <a:xfrm>
            <a:off x="6687608" y="4796835"/>
            <a:ext cx="4362777" cy="1023505"/>
          </a:xfrm>
          <a:prstGeom prst="rect">
            <a:avLst/>
          </a:prstGeom>
          <a:noFill/>
        </p:spPr>
        <p:txBody>
          <a:bodyPr wrap="square" rtlCol="0">
            <a:spAutoFit/>
          </a:bodyPr>
          <a:lstStyle/>
          <a:p>
            <a:pPr defTabSz="914217">
              <a:lnSpc>
                <a:spcPct val="150000"/>
              </a:lnSpc>
            </a:pPr>
            <a:r>
              <a:rPr lang="en-US" altLang="zh-CN" sz="1400"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Without ideal, life is a desert, not angry; Without ideal, life is like night, without light; Without ideal, life is like a maze, without direction.</a:t>
            </a:r>
          </a:p>
        </p:txBody>
      </p:sp>
      <p:sp>
        <p:nvSpPr>
          <p:cNvPr id="62" name="文本框 61">
            <a:extLst>
              <a:ext uri="{FF2B5EF4-FFF2-40B4-BE49-F238E27FC236}">
                <a16:creationId xmlns:a16="http://schemas.microsoft.com/office/drawing/2014/main" id="{3F1C4EDF-7176-45CE-9261-E35D21D2F128}"/>
              </a:ext>
            </a:extLst>
          </p:cNvPr>
          <p:cNvSpPr txBox="1"/>
          <p:nvPr/>
        </p:nvSpPr>
        <p:spPr>
          <a:xfrm>
            <a:off x="6700308" y="2187482"/>
            <a:ext cx="4562778" cy="1569660"/>
          </a:xfrm>
          <a:prstGeom prst="rect">
            <a:avLst/>
          </a:prstGeom>
          <a:noFill/>
        </p:spPr>
        <p:txBody>
          <a:bodyPr wrap="square" rtlCol="0" anchor="t">
            <a:spAutoFit/>
          </a:bodyPr>
          <a:lstStyle/>
          <a:p>
            <a:pPr defTabSz="914217"/>
            <a:r>
              <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年终述职报告</a:t>
            </a:r>
            <a:endPar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pPr defTabSz="914217"/>
            <a:r>
              <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PPT</a:t>
            </a:r>
            <a:r>
              <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模板</a:t>
            </a:r>
          </a:p>
        </p:txBody>
      </p:sp>
      <p:sp>
        <p:nvSpPr>
          <p:cNvPr id="63" name="文本框 62">
            <a:extLst>
              <a:ext uri="{FF2B5EF4-FFF2-40B4-BE49-F238E27FC236}">
                <a16:creationId xmlns:a16="http://schemas.microsoft.com/office/drawing/2014/main" id="{2D72F22D-0FD1-4EC0-824A-3277223C7A85}"/>
              </a:ext>
            </a:extLst>
          </p:cNvPr>
          <p:cNvSpPr txBox="1"/>
          <p:nvPr/>
        </p:nvSpPr>
        <p:spPr>
          <a:xfrm>
            <a:off x="6582869" y="4252743"/>
            <a:ext cx="2262158" cy="400110"/>
          </a:xfrm>
          <a:prstGeom prst="rect">
            <a:avLst/>
          </a:prstGeom>
          <a:noFill/>
        </p:spPr>
        <p:txBody>
          <a:bodyPr wrap="none" rtlCol="0" anchor="t">
            <a:spAutoFit/>
          </a:bodyPr>
          <a:lstStyle/>
          <a:p>
            <a:pPr defTabSz="914217"/>
            <a:r>
              <a:rPr lang="zh-CN" altLang="en-US" sz="20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【策划人：</a:t>
            </a:r>
            <a:r>
              <a:rPr lang="en-US" altLang="zh-CN" sz="20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XXX</a:t>
            </a:r>
            <a:r>
              <a:rPr lang="zh-CN" altLang="en-US" sz="20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a:t>
            </a:r>
          </a:p>
        </p:txBody>
      </p:sp>
      <p:sp>
        <p:nvSpPr>
          <p:cNvPr id="11" name="流程图: 终止 10">
            <a:extLst>
              <a:ext uri="{FF2B5EF4-FFF2-40B4-BE49-F238E27FC236}">
                <a16:creationId xmlns:a16="http://schemas.microsoft.com/office/drawing/2014/main" id="{37301CE9-505B-4554-87CB-41F5AD77936C}"/>
              </a:ext>
            </a:extLst>
          </p:cNvPr>
          <p:cNvSpPr/>
          <p:nvPr/>
        </p:nvSpPr>
        <p:spPr>
          <a:xfrm>
            <a:off x="6752862" y="3855901"/>
            <a:ext cx="1015760" cy="221022"/>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sz="1200"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pic>
        <p:nvPicPr>
          <p:cNvPr id="4" name="尤克里里高潮版欢快风儿童旅行视频儿童节配乐">
            <a:hlinkClick r:id="" action="ppaction://media"/>
            <a:extLst>
              <a:ext uri="{FF2B5EF4-FFF2-40B4-BE49-F238E27FC236}">
                <a16:creationId xmlns:a16="http://schemas.microsoft.com/office/drawing/2014/main" id="{A26F4CFD-FC09-477F-B660-E2BBC52CC813}"/>
              </a:ext>
            </a:extLst>
          </p:cNvPr>
          <p:cNvPicPr>
            <a:picLocks noChangeAspect="1"/>
          </p:cNvPicPr>
          <p:nvPr>
            <a:audioFile r:link="rId2"/>
            <p:extLst>
              <p:ext uri="{DAA4B4D4-6D71-4841-9C94-3DE7FCFB9230}">
                <p14:media xmlns:p14="http://schemas.microsoft.com/office/powerpoint/2010/main" r:embed="rId1">
                  <p14:fade in="5000" out="5000"/>
                </p14:media>
              </p:ext>
            </p:extLst>
          </p:nvPr>
        </p:nvPicPr>
        <p:blipFill>
          <a:blip r:embed="rId6"/>
          <a:stretch>
            <a:fillRect/>
          </a:stretch>
        </p:blipFill>
        <p:spPr>
          <a:xfrm>
            <a:off x="-665022" y="6858000"/>
            <a:ext cx="487363" cy="487363"/>
          </a:xfrm>
          <a:prstGeom prst="rect">
            <a:avLst/>
          </a:prstGeom>
        </p:spPr>
      </p:pic>
    </p:spTree>
    <p:extLst>
      <p:ext uri="{BB962C8B-B14F-4D97-AF65-F5344CB8AC3E}">
        <p14:creationId xmlns:p14="http://schemas.microsoft.com/office/powerpoint/2010/main" val="2959256909"/>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500" fill="hold"/>
                                        <p:tgtEl>
                                          <p:spTgt spid="58"/>
                                        </p:tgtEl>
                                        <p:attrNameLst>
                                          <p:attrName>ppt_x</p:attrName>
                                        </p:attrNameLst>
                                      </p:cBhvr>
                                      <p:tavLst>
                                        <p:tav tm="0">
                                          <p:val>
                                            <p:strVal val="0-#ppt_w/2"/>
                                          </p:val>
                                        </p:tav>
                                        <p:tav tm="100000">
                                          <p:val>
                                            <p:strVal val="#ppt_x"/>
                                          </p:val>
                                        </p:tav>
                                      </p:tavLst>
                                    </p:anim>
                                    <p:anim calcmode="lin" valueType="num">
                                      <p:cBhvr additive="base">
                                        <p:cTn id="8" dur="500" fill="hold"/>
                                        <p:tgtEl>
                                          <p:spTgt spid="5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59"/>
                                        </p:tgtEl>
                                        <p:attrNameLst>
                                          <p:attrName>style.visibility</p:attrName>
                                        </p:attrNameLst>
                                      </p:cBhvr>
                                      <p:to>
                                        <p:strVal val="visible"/>
                                      </p:to>
                                    </p:set>
                                    <p:anim calcmode="lin" valueType="num">
                                      <p:cBhvr additive="base">
                                        <p:cTn id="12" dur="500" fill="hold"/>
                                        <p:tgtEl>
                                          <p:spTgt spid="59"/>
                                        </p:tgtEl>
                                        <p:attrNameLst>
                                          <p:attrName>ppt_x</p:attrName>
                                        </p:attrNameLst>
                                      </p:cBhvr>
                                      <p:tavLst>
                                        <p:tav tm="0">
                                          <p:val>
                                            <p:strVal val="0-#ppt_w/2"/>
                                          </p:val>
                                        </p:tav>
                                        <p:tav tm="100000">
                                          <p:val>
                                            <p:strVal val="#ppt_x"/>
                                          </p:val>
                                        </p:tav>
                                      </p:tavLst>
                                    </p:anim>
                                    <p:anim calcmode="lin" valueType="num">
                                      <p:cBhvr additive="base">
                                        <p:cTn id="13" dur="500" fill="hold"/>
                                        <p:tgtEl>
                                          <p:spTgt spid="5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3" presetClass="entr" presetSubtype="16" fill="hold" grpId="0" nodeType="after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plus(in)">
                                      <p:cBhvr>
                                        <p:cTn id="17" dur="1000"/>
                                        <p:tgtEl>
                                          <p:spTgt spid="56"/>
                                        </p:tgtEl>
                                      </p:cBhvr>
                                    </p:animEffect>
                                  </p:childTnLst>
                                </p:cTn>
                              </p:par>
                            </p:childTnLst>
                          </p:cTn>
                        </p:par>
                        <p:par>
                          <p:cTn id="18" fill="hold">
                            <p:stCondLst>
                              <p:cond delay="2000"/>
                            </p:stCondLst>
                            <p:childTnLst>
                              <p:par>
                                <p:cTn id="19" presetID="3" presetClass="entr" presetSubtype="10" fill="hold" grpId="0"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blinds(horizontal)">
                                      <p:cBhvr>
                                        <p:cTn id="21" dur="1000"/>
                                        <p:tgtEl>
                                          <p:spTgt spid="62"/>
                                        </p:tgtEl>
                                      </p:cBhvr>
                                    </p:animEffect>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000"/>
                                        <p:tgtEl>
                                          <p:spTgt spid="11"/>
                                        </p:tgtEl>
                                      </p:cBhvr>
                                    </p:animEffect>
                                    <p:anim calcmode="lin" valueType="num">
                                      <p:cBhvr>
                                        <p:cTn id="26" dur="1000" fill="hold"/>
                                        <p:tgtEl>
                                          <p:spTgt spid="11"/>
                                        </p:tgtEl>
                                        <p:attrNameLst>
                                          <p:attrName>ppt_x</p:attrName>
                                        </p:attrNameLst>
                                      </p:cBhvr>
                                      <p:tavLst>
                                        <p:tav tm="0">
                                          <p:val>
                                            <p:strVal val="#ppt_x"/>
                                          </p:val>
                                        </p:tav>
                                        <p:tav tm="100000">
                                          <p:val>
                                            <p:strVal val="#ppt_x"/>
                                          </p:val>
                                        </p:tav>
                                      </p:tavLst>
                                    </p:anim>
                                    <p:anim calcmode="lin" valueType="num">
                                      <p:cBhvr>
                                        <p:cTn id="27" dur="1000" fill="hold"/>
                                        <p:tgtEl>
                                          <p:spTgt spid="11"/>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3" presetClass="entr" presetSubtype="10" fill="hold" grpId="0" nodeType="afterEffect">
                                  <p:stCondLst>
                                    <p:cond delay="0"/>
                                  </p:stCondLst>
                                  <p:childTnLst>
                                    <p:set>
                                      <p:cBhvr>
                                        <p:cTn id="30" dur="1" fill="hold">
                                          <p:stCondLst>
                                            <p:cond delay="0"/>
                                          </p:stCondLst>
                                        </p:cTn>
                                        <p:tgtEl>
                                          <p:spTgt spid="63"/>
                                        </p:tgtEl>
                                        <p:attrNameLst>
                                          <p:attrName>style.visibility</p:attrName>
                                        </p:attrNameLst>
                                      </p:cBhvr>
                                      <p:to>
                                        <p:strVal val="visible"/>
                                      </p:to>
                                    </p:set>
                                    <p:animEffect transition="in" filter="blinds(horizontal)">
                                      <p:cBhvr>
                                        <p:cTn id="31" dur="1000"/>
                                        <p:tgtEl>
                                          <p:spTgt spid="63"/>
                                        </p:tgtEl>
                                      </p:cBhvr>
                                    </p:animEffect>
                                  </p:childTnLst>
                                </p:cTn>
                              </p:par>
                            </p:childTnLst>
                          </p:cTn>
                        </p:par>
                        <p:par>
                          <p:cTn id="32" fill="hold">
                            <p:stCondLst>
                              <p:cond delay="5000"/>
                            </p:stCondLst>
                            <p:childTnLst>
                              <p:par>
                                <p:cTn id="33" presetID="3" presetClass="entr" presetSubtype="10" fill="hold" grpId="0" nodeType="after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blinds(horizontal)">
                                      <p:cBhvr>
                                        <p:cTn id="35" dur="1000"/>
                                        <p:tgtEl>
                                          <p:spTgt spid="61"/>
                                        </p:tgtEl>
                                      </p:cBhvr>
                                    </p:animEffect>
                                  </p:childTnLst>
                                </p:cTn>
                              </p:par>
                            </p:childTnLst>
                          </p:cTn>
                        </p:par>
                        <p:par>
                          <p:cTn id="36" fill="hold">
                            <p:stCondLst>
                              <p:cond delay="6000"/>
                            </p:stCondLst>
                            <p:childTnLst>
                              <p:par>
                                <p:cTn id="37" presetID="1" presetClass="mediacall" presetSubtype="0" fill="hold" nodeType="afterEffect">
                                  <p:stCondLst>
                                    <p:cond delay="0"/>
                                  </p:stCondLst>
                                  <p:childTnLst>
                                    <p:cmd type="call" cmd="playFrom(0.0)">
                                      <p:cBhvr>
                                        <p:cTn id="38"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9" repeatCount="indefinite" fill="hold" display="0">
                  <p:stCondLst>
                    <p:cond delay="indefinite"/>
                  </p:stCondLst>
                  <p:endCondLst>
                    <p:cond evt="onStopAudio" delay="0">
                      <p:tgtEl>
                        <p:sldTgt/>
                      </p:tgtEl>
                    </p:cond>
                  </p:endCondLst>
                </p:cTn>
                <p:tgtEl>
                  <p:spTgt spid="4"/>
                </p:tgtEl>
              </p:cMediaNode>
            </p:audio>
          </p:childTnLst>
        </p:cTn>
      </p:par>
    </p:tnLst>
    <p:bldLst>
      <p:bldP spid="56" grpId="0" bldLvl="0" animBg="1"/>
      <p:bldP spid="58" grpId="0" bldLvl="0" animBg="1"/>
      <p:bldP spid="59" grpId="0" bldLvl="0" animBg="1"/>
      <p:bldP spid="61" grpId="0"/>
      <p:bldP spid="62" grpId="0"/>
      <p:bldP spid="63" grpId="0"/>
      <p:bldP spid="1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a:extLst>
              <a:ext uri="{FF2B5EF4-FFF2-40B4-BE49-F238E27FC236}">
                <a16:creationId xmlns:a16="http://schemas.microsoft.com/office/drawing/2014/main" id="{02FBC83B-7904-466E-84B5-F58E728BC2D2}"/>
              </a:ext>
            </a:extLst>
          </p:cNvPr>
          <p:cNvSpPr/>
          <p:nvPr/>
        </p:nvSpPr>
        <p:spPr>
          <a:xfrm>
            <a:off x="761997" y="1070429"/>
            <a:ext cx="5058232" cy="5058231"/>
          </a:xfrm>
          <a:prstGeom prst="ellipse">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 name="椭圆 3">
            <a:extLst>
              <a:ext uri="{FF2B5EF4-FFF2-40B4-BE49-F238E27FC236}">
                <a16:creationId xmlns:a16="http://schemas.microsoft.com/office/drawing/2014/main" id="{3BF670AA-2A6E-4969-9469-719D7CF0BE9E}"/>
              </a:ext>
            </a:extLst>
          </p:cNvPr>
          <p:cNvSpPr/>
          <p:nvPr/>
        </p:nvSpPr>
        <p:spPr>
          <a:xfrm>
            <a:off x="4273096" y="4581526"/>
            <a:ext cx="1547133" cy="1547133"/>
          </a:xfrm>
          <a:prstGeom prst="ellipse">
            <a:avLst/>
          </a:prstGeom>
          <a:ln w="571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28" name="组合 27">
            <a:extLst>
              <a:ext uri="{FF2B5EF4-FFF2-40B4-BE49-F238E27FC236}">
                <a16:creationId xmlns:a16="http://schemas.microsoft.com/office/drawing/2014/main" id="{FACBB25F-CBF2-479C-9C47-D16B884268DA}"/>
              </a:ext>
            </a:extLst>
          </p:cNvPr>
          <p:cNvGrpSpPr/>
          <p:nvPr/>
        </p:nvGrpSpPr>
        <p:grpSpPr>
          <a:xfrm>
            <a:off x="6618514" y="5040765"/>
            <a:ext cx="508001" cy="508000"/>
            <a:chOff x="491898" y="547122"/>
            <a:chExt cx="5763760" cy="5763758"/>
          </a:xfrm>
        </p:grpSpPr>
        <p:sp>
          <p:nvSpPr>
            <p:cNvPr id="29" name="椭圆 10">
              <a:extLst>
                <a:ext uri="{FF2B5EF4-FFF2-40B4-BE49-F238E27FC236}">
                  <a16:creationId xmlns:a16="http://schemas.microsoft.com/office/drawing/2014/main" id="{84E01F04-8BB4-4A94-A37A-357E7F6CE064}"/>
                </a:ext>
              </a:extLst>
            </p:cNvPr>
            <p:cNvSpPr/>
            <p:nvPr/>
          </p:nvSpPr>
          <p:spPr>
            <a:xfrm>
              <a:off x="2013418" y="1920501"/>
              <a:ext cx="2720717" cy="3016998"/>
            </a:xfrm>
            <a:custGeom>
              <a:avLst/>
              <a:gdLst>
                <a:gd name="connsiteX0" fmla="*/ 50611 w 545612"/>
                <a:gd name="connsiteY0" fmla="*/ 523866 h 605028"/>
                <a:gd name="connsiteX1" fmla="*/ 70555 w 545612"/>
                <a:gd name="connsiteY1" fmla="*/ 533469 h 605028"/>
                <a:gd name="connsiteX2" fmla="*/ 101057 w 545612"/>
                <a:gd name="connsiteY2" fmla="*/ 567785 h 605028"/>
                <a:gd name="connsiteX3" fmla="*/ 146810 w 545612"/>
                <a:gd name="connsiteY3" fmla="*/ 570361 h 605028"/>
                <a:gd name="connsiteX4" fmla="*/ 166753 w 545612"/>
                <a:gd name="connsiteY4" fmla="*/ 579965 h 605028"/>
                <a:gd name="connsiteX5" fmla="*/ 157134 w 545612"/>
                <a:gd name="connsiteY5" fmla="*/ 599875 h 605028"/>
                <a:gd name="connsiteX6" fmla="*/ 127101 w 545612"/>
                <a:gd name="connsiteY6" fmla="*/ 605028 h 605028"/>
                <a:gd name="connsiteX7" fmla="*/ 87448 w 545612"/>
                <a:gd name="connsiteY7" fmla="*/ 595893 h 605028"/>
                <a:gd name="connsiteX8" fmla="*/ 40992 w 545612"/>
                <a:gd name="connsiteY8" fmla="*/ 543776 h 605028"/>
                <a:gd name="connsiteX9" fmla="*/ 50611 w 545612"/>
                <a:gd name="connsiteY9" fmla="*/ 523866 h 605028"/>
                <a:gd name="connsiteX10" fmla="*/ 366921 w 545612"/>
                <a:gd name="connsiteY10" fmla="*/ 263774 h 605028"/>
                <a:gd name="connsiteX11" fmla="*/ 468527 w 545612"/>
                <a:gd name="connsiteY11" fmla="*/ 342388 h 605028"/>
                <a:gd name="connsiteX12" fmla="*/ 469583 w 545612"/>
                <a:gd name="connsiteY12" fmla="*/ 346606 h 605028"/>
                <a:gd name="connsiteX13" fmla="*/ 473690 w 545612"/>
                <a:gd name="connsiteY13" fmla="*/ 347895 h 605028"/>
                <a:gd name="connsiteX14" fmla="*/ 545612 w 545612"/>
                <a:gd name="connsiteY14" fmla="*/ 447363 h 605028"/>
                <a:gd name="connsiteX15" fmla="*/ 440838 w 545612"/>
                <a:gd name="connsiteY15" fmla="*/ 552104 h 605028"/>
                <a:gd name="connsiteX16" fmla="*/ 247363 w 545612"/>
                <a:gd name="connsiteY16" fmla="*/ 552104 h 605028"/>
                <a:gd name="connsiteX17" fmla="*/ 142472 w 545612"/>
                <a:gd name="connsiteY17" fmla="*/ 447363 h 605028"/>
                <a:gd name="connsiteX18" fmla="*/ 247363 w 545612"/>
                <a:gd name="connsiteY18" fmla="*/ 342740 h 605028"/>
                <a:gd name="connsiteX19" fmla="*/ 258392 w 545612"/>
                <a:gd name="connsiteY19" fmla="*/ 343208 h 605028"/>
                <a:gd name="connsiteX20" fmla="*/ 264845 w 545612"/>
                <a:gd name="connsiteY20" fmla="*/ 343911 h 605028"/>
                <a:gd name="connsiteX21" fmla="*/ 266723 w 545612"/>
                <a:gd name="connsiteY21" fmla="*/ 337819 h 605028"/>
                <a:gd name="connsiteX22" fmla="*/ 366921 w 545612"/>
                <a:gd name="connsiteY22" fmla="*/ 263774 h 605028"/>
                <a:gd name="connsiteX23" fmla="*/ 395646 w 545612"/>
                <a:gd name="connsiteY23" fmla="*/ 182059 h 605028"/>
                <a:gd name="connsiteX24" fmla="*/ 395763 w 545612"/>
                <a:gd name="connsiteY24" fmla="*/ 182059 h 605028"/>
                <a:gd name="connsiteX25" fmla="*/ 486338 w 545612"/>
                <a:gd name="connsiteY25" fmla="*/ 273862 h 605028"/>
                <a:gd name="connsiteX26" fmla="*/ 470734 w 545612"/>
                <a:gd name="connsiteY26" fmla="*/ 289318 h 605028"/>
                <a:gd name="connsiteX27" fmla="*/ 470499 w 545612"/>
                <a:gd name="connsiteY27" fmla="*/ 289318 h 605028"/>
                <a:gd name="connsiteX28" fmla="*/ 455012 w 545612"/>
                <a:gd name="connsiteY28" fmla="*/ 273627 h 605028"/>
                <a:gd name="connsiteX29" fmla="*/ 395528 w 545612"/>
                <a:gd name="connsiteY29" fmla="*/ 213206 h 605028"/>
                <a:gd name="connsiteX30" fmla="*/ 380041 w 545612"/>
                <a:gd name="connsiteY30" fmla="*/ 197516 h 605028"/>
                <a:gd name="connsiteX31" fmla="*/ 395646 w 545612"/>
                <a:gd name="connsiteY31" fmla="*/ 182059 h 605028"/>
                <a:gd name="connsiteX32" fmla="*/ 48814 w 545612"/>
                <a:gd name="connsiteY32" fmla="*/ 177347 h 605028"/>
                <a:gd name="connsiteX33" fmla="*/ 39661 w 545612"/>
                <a:gd name="connsiteY33" fmla="*/ 190232 h 605028"/>
                <a:gd name="connsiteX34" fmla="*/ 180001 w 545612"/>
                <a:gd name="connsiteY34" fmla="*/ 234393 h 605028"/>
                <a:gd name="connsiteX35" fmla="*/ 320223 w 545612"/>
                <a:gd name="connsiteY35" fmla="*/ 190232 h 605028"/>
                <a:gd name="connsiteX36" fmla="*/ 311188 w 545612"/>
                <a:gd name="connsiteY36" fmla="*/ 177347 h 605028"/>
                <a:gd name="connsiteX37" fmla="*/ 180001 w 545612"/>
                <a:gd name="connsiteY37" fmla="*/ 202297 h 605028"/>
                <a:gd name="connsiteX38" fmla="*/ 48814 w 545612"/>
                <a:gd name="connsiteY38" fmla="*/ 177347 h 605028"/>
                <a:gd name="connsiteX39" fmla="*/ 180001 w 545612"/>
                <a:gd name="connsiteY39" fmla="*/ 39593 h 605028"/>
                <a:gd name="connsiteX40" fmla="*/ 39661 w 545612"/>
                <a:gd name="connsiteY40" fmla="*/ 83754 h 605028"/>
                <a:gd name="connsiteX41" fmla="*/ 180001 w 545612"/>
                <a:gd name="connsiteY41" fmla="*/ 127797 h 605028"/>
                <a:gd name="connsiteX42" fmla="*/ 320223 w 545612"/>
                <a:gd name="connsiteY42" fmla="*/ 83754 h 605028"/>
                <a:gd name="connsiteX43" fmla="*/ 180001 w 545612"/>
                <a:gd name="connsiteY43" fmla="*/ 39593 h 605028"/>
                <a:gd name="connsiteX44" fmla="*/ 180001 w 545612"/>
                <a:gd name="connsiteY44" fmla="*/ 0 h 605028"/>
                <a:gd name="connsiteX45" fmla="*/ 359884 w 545612"/>
                <a:gd name="connsiteY45" fmla="*/ 83754 h 605028"/>
                <a:gd name="connsiteX46" fmla="*/ 359884 w 545612"/>
                <a:gd name="connsiteY46" fmla="*/ 127797 h 605028"/>
                <a:gd name="connsiteX47" fmla="*/ 344512 w 545612"/>
                <a:gd name="connsiteY47" fmla="*/ 154856 h 605028"/>
                <a:gd name="connsiteX48" fmla="*/ 359884 w 545612"/>
                <a:gd name="connsiteY48" fmla="*/ 190232 h 605028"/>
                <a:gd name="connsiteX49" fmla="*/ 359884 w 545612"/>
                <a:gd name="connsiteY49" fmla="*/ 234276 h 605028"/>
                <a:gd name="connsiteX50" fmla="*/ 356246 w 545612"/>
                <a:gd name="connsiteY50" fmla="*/ 245170 h 605028"/>
                <a:gd name="connsiteX51" fmla="*/ 287954 w 545612"/>
                <a:gd name="connsiteY51" fmla="*/ 273049 h 605028"/>
                <a:gd name="connsiteX52" fmla="*/ 263899 w 545612"/>
                <a:gd name="connsiteY52" fmla="*/ 299639 h 605028"/>
                <a:gd name="connsiteX53" fmla="*/ 180001 w 545612"/>
                <a:gd name="connsiteY53" fmla="*/ 308893 h 605028"/>
                <a:gd name="connsiteX54" fmla="*/ 48814 w 545612"/>
                <a:gd name="connsiteY54" fmla="*/ 283825 h 605028"/>
                <a:gd name="connsiteX55" fmla="*/ 39661 w 545612"/>
                <a:gd name="connsiteY55" fmla="*/ 296828 h 605028"/>
                <a:gd name="connsiteX56" fmla="*/ 180001 w 545612"/>
                <a:gd name="connsiteY56" fmla="*/ 340989 h 605028"/>
                <a:gd name="connsiteX57" fmla="*/ 183990 w 545612"/>
                <a:gd name="connsiteY57" fmla="*/ 340871 h 605028"/>
                <a:gd name="connsiteX58" fmla="*/ 128488 w 545612"/>
                <a:gd name="connsiteY58" fmla="*/ 411974 h 605028"/>
                <a:gd name="connsiteX59" fmla="*/ 48814 w 545612"/>
                <a:gd name="connsiteY59" fmla="*/ 390421 h 605028"/>
                <a:gd name="connsiteX60" fmla="*/ 39661 w 545612"/>
                <a:gd name="connsiteY60" fmla="*/ 403306 h 605028"/>
                <a:gd name="connsiteX61" fmla="*/ 123325 w 545612"/>
                <a:gd name="connsiteY61" fmla="*/ 443133 h 605028"/>
                <a:gd name="connsiteX62" fmla="*/ 123208 w 545612"/>
                <a:gd name="connsiteY62" fmla="*/ 447350 h 605028"/>
                <a:gd name="connsiteX63" fmla="*/ 147263 w 545612"/>
                <a:gd name="connsiteY63" fmla="*/ 520561 h 605028"/>
                <a:gd name="connsiteX64" fmla="*/ 117 w 545612"/>
                <a:gd name="connsiteY64" fmla="*/ 447350 h 605028"/>
                <a:gd name="connsiteX65" fmla="*/ 117 w 545612"/>
                <a:gd name="connsiteY65" fmla="*/ 446530 h 605028"/>
                <a:gd name="connsiteX66" fmla="*/ 0 w 545612"/>
                <a:gd name="connsiteY66" fmla="*/ 403306 h 605028"/>
                <a:gd name="connsiteX67" fmla="*/ 15372 w 545612"/>
                <a:gd name="connsiteY67" fmla="*/ 367813 h 605028"/>
                <a:gd name="connsiteX68" fmla="*/ 235 w 545612"/>
                <a:gd name="connsiteY68" fmla="*/ 340871 h 605028"/>
                <a:gd name="connsiteX69" fmla="*/ 117 w 545612"/>
                <a:gd name="connsiteY69" fmla="*/ 339934 h 605028"/>
                <a:gd name="connsiteX70" fmla="*/ 0 w 545612"/>
                <a:gd name="connsiteY70" fmla="*/ 296828 h 605028"/>
                <a:gd name="connsiteX71" fmla="*/ 15372 w 545612"/>
                <a:gd name="connsiteY71" fmla="*/ 261335 h 605028"/>
                <a:gd name="connsiteX72" fmla="*/ 235 w 545612"/>
                <a:gd name="connsiteY72" fmla="*/ 234276 h 605028"/>
                <a:gd name="connsiteX73" fmla="*/ 117 w 545612"/>
                <a:gd name="connsiteY73" fmla="*/ 233339 h 605028"/>
                <a:gd name="connsiteX74" fmla="*/ 0 w 545612"/>
                <a:gd name="connsiteY74" fmla="*/ 190232 h 605028"/>
                <a:gd name="connsiteX75" fmla="*/ 15372 w 545612"/>
                <a:gd name="connsiteY75" fmla="*/ 154739 h 605028"/>
                <a:gd name="connsiteX76" fmla="*/ 235 w 545612"/>
                <a:gd name="connsiteY76" fmla="*/ 127797 h 605028"/>
                <a:gd name="connsiteX77" fmla="*/ 117 w 545612"/>
                <a:gd name="connsiteY77" fmla="*/ 126860 h 605028"/>
                <a:gd name="connsiteX78" fmla="*/ 0 w 545612"/>
                <a:gd name="connsiteY78" fmla="*/ 83754 h 605028"/>
                <a:gd name="connsiteX79" fmla="*/ 180001 w 545612"/>
                <a:gd name="connsiteY79" fmla="*/ 0 h 60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545612" h="605028">
                  <a:moveTo>
                    <a:pt x="50611" y="523866"/>
                  </a:moveTo>
                  <a:cubicBezTo>
                    <a:pt x="58706" y="521055"/>
                    <a:pt x="67622" y="525388"/>
                    <a:pt x="70555" y="533469"/>
                  </a:cubicBezTo>
                  <a:cubicBezTo>
                    <a:pt x="75717" y="548578"/>
                    <a:pt x="86627" y="560758"/>
                    <a:pt x="101057" y="567785"/>
                  </a:cubicBezTo>
                  <a:cubicBezTo>
                    <a:pt x="115487" y="574695"/>
                    <a:pt x="131676" y="575632"/>
                    <a:pt x="146810" y="570361"/>
                  </a:cubicBezTo>
                  <a:cubicBezTo>
                    <a:pt x="155022" y="567551"/>
                    <a:pt x="163938" y="571884"/>
                    <a:pt x="166753" y="579965"/>
                  </a:cubicBezTo>
                  <a:cubicBezTo>
                    <a:pt x="169569" y="588163"/>
                    <a:pt x="165346" y="597064"/>
                    <a:pt x="157134" y="599875"/>
                  </a:cubicBezTo>
                  <a:cubicBezTo>
                    <a:pt x="147279" y="603271"/>
                    <a:pt x="137190" y="605028"/>
                    <a:pt x="127101" y="605028"/>
                  </a:cubicBezTo>
                  <a:cubicBezTo>
                    <a:pt x="113492" y="605028"/>
                    <a:pt x="100001" y="601983"/>
                    <a:pt x="87448" y="595893"/>
                  </a:cubicBezTo>
                  <a:cubicBezTo>
                    <a:pt x="65510" y="585235"/>
                    <a:pt x="48969" y="566731"/>
                    <a:pt x="40992" y="543776"/>
                  </a:cubicBezTo>
                  <a:cubicBezTo>
                    <a:pt x="38176" y="535695"/>
                    <a:pt x="42399" y="526794"/>
                    <a:pt x="50611" y="523866"/>
                  </a:cubicBezTo>
                  <a:close/>
                  <a:moveTo>
                    <a:pt x="366921" y="263774"/>
                  </a:moveTo>
                  <a:cubicBezTo>
                    <a:pt x="414908" y="263774"/>
                    <a:pt x="456677" y="296110"/>
                    <a:pt x="468527" y="342388"/>
                  </a:cubicBezTo>
                  <a:lnTo>
                    <a:pt x="469583" y="346606"/>
                  </a:lnTo>
                  <a:lnTo>
                    <a:pt x="473690" y="347895"/>
                  </a:lnTo>
                  <a:cubicBezTo>
                    <a:pt x="516749" y="362071"/>
                    <a:pt x="545612" y="402023"/>
                    <a:pt x="545612" y="447363"/>
                  </a:cubicBezTo>
                  <a:cubicBezTo>
                    <a:pt x="545612" y="505123"/>
                    <a:pt x="498563" y="552104"/>
                    <a:pt x="440838" y="552104"/>
                  </a:cubicBezTo>
                  <a:lnTo>
                    <a:pt x="247363" y="552104"/>
                  </a:lnTo>
                  <a:cubicBezTo>
                    <a:pt x="189521" y="552104"/>
                    <a:pt x="142472" y="505123"/>
                    <a:pt x="142472" y="447363"/>
                  </a:cubicBezTo>
                  <a:cubicBezTo>
                    <a:pt x="142472" y="389604"/>
                    <a:pt x="189521" y="342740"/>
                    <a:pt x="247363" y="342740"/>
                  </a:cubicBezTo>
                  <a:cubicBezTo>
                    <a:pt x="251001" y="342740"/>
                    <a:pt x="254755" y="342857"/>
                    <a:pt x="258392" y="343208"/>
                  </a:cubicBezTo>
                  <a:lnTo>
                    <a:pt x="264845" y="343911"/>
                  </a:lnTo>
                  <a:lnTo>
                    <a:pt x="266723" y="337819"/>
                  </a:lnTo>
                  <a:cubicBezTo>
                    <a:pt x="280098" y="294236"/>
                    <a:pt x="321280" y="263774"/>
                    <a:pt x="366921" y="263774"/>
                  </a:cubicBezTo>
                  <a:close/>
                  <a:moveTo>
                    <a:pt x="395646" y="182059"/>
                  </a:moveTo>
                  <a:lnTo>
                    <a:pt x="395763" y="182059"/>
                  </a:lnTo>
                  <a:cubicBezTo>
                    <a:pt x="446095" y="182410"/>
                    <a:pt x="486690" y="223628"/>
                    <a:pt x="486338" y="273862"/>
                  </a:cubicBezTo>
                  <a:cubicBezTo>
                    <a:pt x="486221" y="282409"/>
                    <a:pt x="479299" y="289318"/>
                    <a:pt x="470734" y="289318"/>
                  </a:cubicBezTo>
                  <a:lnTo>
                    <a:pt x="470499" y="289318"/>
                  </a:lnTo>
                  <a:cubicBezTo>
                    <a:pt x="461934" y="289318"/>
                    <a:pt x="455012" y="282175"/>
                    <a:pt x="455012" y="273627"/>
                  </a:cubicBezTo>
                  <a:cubicBezTo>
                    <a:pt x="455247" y="240607"/>
                    <a:pt x="428614" y="213558"/>
                    <a:pt x="395528" y="213206"/>
                  </a:cubicBezTo>
                  <a:cubicBezTo>
                    <a:pt x="386964" y="213206"/>
                    <a:pt x="379924" y="206181"/>
                    <a:pt x="380041" y="197516"/>
                  </a:cubicBezTo>
                  <a:cubicBezTo>
                    <a:pt x="380159" y="188968"/>
                    <a:pt x="387081" y="182059"/>
                    <a:pt x="395646" y="182059"/>
                  </a:cubicBezTo>
                  <a:close/>
                  <a:moveTo>
                    <a:pt x="48814" y="177347"/>
                  </a:moveTo>
                  <a:cubicBezTo>
                    <a:pt x="42829" y="182032"/>
                    <a:pt x="39661" y="186484"/>
                    <a:pt x="39661" y="190232"/>
                  </a:cubicBezTo>
                  <a:cubicBezTo>
                    <a:pt x="39661" y="205811"/>
                    <a:pt x="92934" y="234393"/>
                    <a:pt x="180001" y="234393"/>
                  </a:cubicBezTo>
                  <a:cubicBezTo>
                    <a:pt x="266950" y="234393"/>
                    <a:pt x="320223" y="205811"/>
                    <a:pt x="320223" y="190232"/>
                  </a:cubicBezTo>
                  <a:cubicBezTo>
                    <a:pt x="320223" y="186484"/>
                    <a:pt x="317055" y="182032"/>
                    <a:pt x="311188" y="177347"/>
                  </a:cubicBezTo>
                  <a:cubicBezTo>
                    <a:pt x="275985" y="193863"/>
                    <a:pt x="226937" y="202297"/>
                    <a:pt x="180001" y="202297"/>
                  </a:cubicBezTo>
                  <a:cubicBezTo>
                    <a:pt x="132947" y="202297"/>
                    <a:pt x="83899" y="193863"/>
                    <a:pt x="48814" y="177347"/>
                  </a:cubicBezTo>
                  <a:close/>
                  <a:moveTo>
                    <a:pt x="180001" y="39593"/>
                  </a:moveTo>
                  <a:cubicBezTo>
                    <a:pt x="92934" y="39593"/>
                    <a:pt x="39661" y="68174"/>
                    <a:pt x="39661" y="83754"/>
                  </a:cubicBezTo>
                  <a:cubicBezTo>
                    <a:pt x="39661" y="99333"/>
                    <a:pt x="92934" y="127797"/>
                    <a:pt x="180001" y="127797"/>
                  </a:cubicBezTo>
                  <a:cubicBezTo>
                    <a:pt x="266950" y="127797"/>
                    <a:pt x="320223" y="99333"/>
                    <a:pt x="320223" y="83754"/>
                  </a:cubicBezTo>
                  <a:cubicBezTo>
                    <a:pt x="320223" y="68174"/>
                    <a:pt x="266950" y="39593"/>
                    <a:pt x="180001" y="39593"/>
                  </a:cubicBezTo>
                  <a:close/>
                  <a:moveTo>
                    <a:pt x="180001" y="0"/>
                  </a:moveTo>
                  <a:cubicBezTo>
                    <a:pt x="267185" y="0"/>
                    <a:pt x="359884" y="29284"/>
                    <a:pt x="359884" y="83754"/>
                  </a:cubicBezTo>
                  <a:lnTo>
                    <a:pt x="359884" y="127797"/>
                  </a:lnTo>
                  <a:cubicBezTo>
                    <a:pt x="357772" y="137754"/>
                    <a:pt x="352374" y="146774"/>
                    <a:pt x="344512" y="154856"/>
                  </a:cubicBezTo>
                  <a:cubicBezTo>
                    <a:pt x="354252" y="165047"/>
                    <a:pt x="359884" y="176878"/>
                    <a:pt x="359884" y="190232"/>
                  </a:cubicBezTo>
                  <a:lnTo>
                    <a:pt x="359884" y="234276"/>
                  </a:lnTo>
                  <a:cubicBezTo>
                    <a:pt x="359063" y="238024"/>
                    <a:pt x="357889" y="241656"/>
                    <a:pt x="356246" y="245170"/>
                  </a:cubicBezTo>
                  <a:cubicBezTo>
                    <a:pt x="331253" y="247278"/>
                    <a:pt x="307315" y="257001"/>
                    <a:pt x="287954" y="273049"/>
                  </a:cubicBezTo>
                  <a:cubicBezTo>
                    <a:pt x="278684" y="280663"/>
                    <a:pt x="270470" y="289682"/>
                    <a:pt x="263899" y="299639"/>
                  </a:cubicBezTo>
                  <a:cubicBezTo>
                    <a:pt x="237498" y="305730"/>
                    <a:pt x="208280" y="308893"/>
                    <a:pt x="180001" y="308893"/>
                  </a:cubicBezTo>
                  <a:cubicBezTo>
                    <a:pt x="132947" y="308893"/>
                    <a:pt x="83899" y="300342"/>
                    <a:pt x="48814" y="283825"/>
                  </a:cubicBezTo>
                  <a:cubicBezTo>
                    <a:pt x="42829" y="288511"/>
                    <a:pt x="39661" y="293079"/>
                    <a:pt x="39661" y="296828"/>
                  </a:cubicBezTo>
                  <a:cubicBezTo>
                    <a:pt x="39661" y="312407"/>
                    <a:pt x="92934" y="340989"/>
                    <a:pt x="180001" y="340989"/>
                  </a:cubicBezTo>
                  <a:cubicBezTo>
                    <a:pt x="181291" y="340989"/>
                    <a:pt x="182699" y="340871"/>
                    <a:pt x="183990" y="340871"/>
                  </a:cubicBezTo>
                  <a:cubicBezTo>
                    <a:pt x="157589" y="356685"/>
                    <a:pt x="137406" y="381987"/>
                    <a:pt x="128488" y="411974"/>
                  </a:cubicBezTo>
                  <a:cubicBezTo>
                    <a:pt x="99036" y="408109"/>
                    <a:pt x="71108" y="400846"/>
                    <a:pt x="48814" y="390421"/>
                  </a:cubicBezTo>
                  <a:cubicBezTo>
                    <a:pt x="42829" y="395106"/>
                    <a:pt x="39661" y="399558"/>
                    <a:pt x="39661" y="403306"/>
                  </a:cubicBezTo>
                  <a:cubicBezTo>
                    <a:pt x="39661" y="415137"/>
                    <a:pt x="70404" y="434465"/>
                    <a:pt x="123325" y="443133"/>
                  </a:cubicBezTo>
                  <a:cubicBezTo>
                    <a:pt x="123325" y="444539"/>
                    <a:pt x="123208" y="445944"/>
                    <a:pt x="123208" y="447350"/>
                  </a:cubicBezTo>
                  <a:cubicBezTo>
                    <a:pt x="123208" y="474760"/>
                    <a:pt x="132243" y="500062"/>
                    <a:pt x="147263" y="520561"/>
                  </a:cubicBezTo>
                  <a:cubicBezTo>
                    <a:pt x="76271" y="514704"/>
                    <a:pt x="8918" y="489871"/>
                    <a:pt x="117" y="447350"/>
                  </a:cubicBezTo>
                  <a:lnTo>
                    <a:pt x="117" y="446530"/>
                  </a:lnTo>
                  <a:lnTo>
                    <a:pt x="0" y="403306"/>
                  </a:lnTo>
                  <a:cubicBezTo>
                    <a:pt x="0" y="389952"/>
                    <a:pt x="5632" y="378121"/>
                    <a:pt x="15372" y="367813"/>
                  </a:cubicBezTo>
                  <a:cubicBezTo>
                    <a:pt x="7627" y="359848"/>
                    <a:pt x="2229" y="350828"/>
                    <a:pt x="235" y="340871"/>
                  </a:cubicBezTo>
                  <a:lnTo>
                    <a:pt x="117" y="339934"/>
                  </a:lnTo>
                  <a:lnTo>
                    <a:pt x="0" y="296828"/>
                  </a:lnTo>
                  <a:cubicBezTo>
                    <a:pt x="0" y="283474"/>
                    <a:pt x="5632" y="271643"/>
                    <a:pt x="15372" y="261335"/>
                  </a:cubicBezTo>
                  <a:cubicBezTo>
                    <a:pt x="7627" y="253252"/>
                    <a:pt x="2229" y="244233"/>
                    <a:pt x="235" y="234276"/>
                  </a:cubicBezTo>
                  <a:lnTo>
                    <a:pt x="117" y="233339"/>
                  </a:lnTo>
                  <a:lnTo>
                    <a:pt x="0" y="190232"/>
                  </a:lnTo>
                  <a:cubicBezTo>
                    <a:pt x="0" y="176878"/>
                    <a:pt x="5632" y="165047"/>
                    <a:pt x="15372" y="154739"/>
                  </a:cubicBezTo>
                  <a:cubicBezTo>
                    <a:pt x="7627" y="146774"/>
                    <a:pt x="2229" y="137754"/>
                    <a:pt x="235" y="127797"/>
                  </a:cubicBezTo>
                  <a:lnTo>
                    <a:pt x="117" y="126860"/>
                  </a:lnTo>
                  <a:lnTo>
                    <a:pt x="0" y="83754"/>
                  </a:lnTo>
                  <a:cubicBezTo>
                    <a:pt x="0" y="29284"/>
                    <a:pt x="92699" y="0"/>
                    <a:pt x="18000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0" name="椭圆 29">
              <a:extLst>
                <a:ext uri="{FF2B5EF4-FFF2-40B4-BE49-F238E27FC236}">
                  <a16:creationId xmlns:a16="http://schemas.microsoft.com/office/drawing/2014/main" id="{148ED8EE-ED88-4DF1-ACD5-26CF11A16ED8}"/>
                </a:ext>
              </a:extLst>
            </p:cNvPr>
            <p:cNvSpPr/>
            <p:nvPr/>
          </p:nvSpPr>
          <p:spPr>
            <a:xfrm>
              <a:off x="491898" y="547122"/>
              <a:ext cx="5763760" cy="5763758"/>
            </a:xfrm>
            <a:prstGeom prst="ellipse">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22" name="组合 21">
            <a:extLst>
              <a:ext uri="{FF2B5EF4-FFF2-40B4-BE49-F238E27FC236}">
                <a16:creationId xmlns:a16="http://schemas.microsoft.com/office/drawing/2014/main" id="{F59C0660-E270-4181-A2E3-9F017F6ACA2F}"/>
              </a:ext>
            </a:extLst>
          </p:cNvPr>
          <p:cNvGrpSpPr/>
          <p:nvPr/>
        </p:nvGrpSpPr>
        <p:grpSpPr>
          <a:xfrm>
            <a:off x="7509511" y="5040765"/>
            <a:ext cx="508000" cy="508000"/>
            <a:chOff x="491898" y="547122"/>
            <a:chExt cx="5763760" cy="5763758"/>
          </a:xfrm>
        </p:grpSpPr>
        <p:sp>
          <p:nvSpPr>
            <p:cNvPr id="23" name="椭圆 13">
              <a:extLst>
                <a:ext uri="{FF2B5EF4-FFF2-40B4-BE49-F238E27FC236}">
                  <a16:creationId xmlns:a16="http://schemas.microsoft.com/office/drawing/2014/main" id="{E456D40A-1A24-4EEF-8E79-A3021038B9DE}"/>
                </a:ext>
              </a:extLst>
            </p:cNvPr>
            <p:cNvSpPr/>
            <p:nvPr/>
          </p:nvSpPr>
          <p:spPr>
            <a:xfrm>
              <a:off x="1881247" y="1920501"/>
              <a:ext cx="2985060" cy="3016998"/>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00058" h="606478">
                  <a:moveTo>
                    <a:pt x="62420" y="416759"/>
                  </a:moveTo>
                  <a:cubicBezTo>
                    <a:pt x="76726" y="430734"/>
                    <a:pt x="91913" y="443467"/>
                    <a:pt x="107826" y="455424"/>
                  </a:cubicBezTo>
                  <a:cubicBezTo>
                    <a:pt x="125916" y="468933"/>
                    <a:pt x="144939" y="481356"/>
                    <a:pt x="164583" y="492640"/>
                  </a:cubicBezTo>
                  <a:cubicBezTo>
                    <a:pt x="203821" y="515103"/>
                    <a:pt x="245547" y="533271"/>
                    <a:pt x="288776" y="546781"/>
                  </a:cubicBezTo>
                  <a:cubicBezTo>
                    <a:pt x="310339" y="553561"/>
                    <a:pt x="332369" y="559100"/>
                    <a:pt x="354605" y="563085"/>
                  </a:cubicBezTo>
                  <a:cubicBezTo>
                    <a:pt x="374095" y="566605"/>
                    <a:pt x="393791" y="569037"/>
                    <a:pt x="413695" y="570073"/>
                  </a:cubicBezTo>
                  <a:cubicBezTo>
                    <a:pt x="351080" y="610031"/>
                    <a:pt x="270324" y="619141"/>
                    <a:pt x="197135" y="587153"/>
                  </a:cubicBezTo>
                  <a:cubicBezTo>
                    <a:pt x="123842" y="555269"/>
                    <a:pt x="75637" y="489845"/>
                    <a:pt x="62420" y="416759"/>
                  </a:cubicBezTo>
                  <a:close/>
                  <a:moveTo>
                    <a:pt x="142343" y="165989"/>
                  </a:moveTo>
                  <a:cubicBezTo>
                    <a:pt x="145608" y="166041"/>
                    <a:pt x="148770" y="166196"/>
                    <a:pt x="151983" y="166299"/>
                  </a:cubicBezTo>
                  <a:cubicBezTo>
                    <a:pt x="136694" y="176236"/>
                    <a:pt x="122649" y="187725"/>
                    <a:pt x="110107" y="200560"/>
                  </a:cubicBezTo>
                  <a:cubicBezTo>
                    <a:pt x="93523" y="204493"/>
                    <a:pt x="74762" y="211428"/>
                    <a:pt x="61805" y="222762"/>
                  </a:cubicBezTo>
                  <a:cubicBezTo>
                    <a:pt x="41956" y="239945"/>
                    <a:pt x="41541" y="265149"/>
                    <a:pt x="51129" y="288127"/>
                  </a:cubicBezTo>
                  <a:cubicBezTo>
                    <a:pt x="69994" y="333256"/>
                    <a:pt x="111818" y="368138"/>
                    <a:pt x="151050" y="395568"/>
                  </a:cubicBezTo>
                  <a:cubicBezTo>
                    <a:pt x="159135" y="401157"/>
                    <a:pt x="167375" y="406643"/>
                    <a:pt x="175823" y="411818"/>
                  </a:cubicBezTo>
                  <a:cubicBezTo>
                    <a:pt x="250660" y="457931"/>
                    <a:pt x="338351" y="492450"/>
                    <a:pt x="426559" y="499334"/>
                  </a:cubicBezTo>
                  <a:cubicBezTo>
                    <a:pt x="457552" y="501766"/>
                    <a:pt x="492068" y="501456"/>
                    <a:pt x="521246" y="489190"/>
                  </a:cubicBezTo>
                  <a:cubicBezTo>
                    <a:pt x="534980" y="483394"/>
                    <a:pt x="547626" y="473405"/>
                    <a:pt x="553327" y="459587"/>
                  </a:cubicBezTo>
                  <a:cubicBezTo>
                    <a:pt x="561671" y="439351"/>
                    <a:pt x="554208" y="416062"/>
                    <a:pt x="545138" y="397327"/>
                  </a:cubicBezTo>
                  <a:cubicBezTo>
                    <a:pt x="543635" y="394326"/>
                    <a:pt x="542029" y="391272"/>
                    <a:pt x="540370" y="388322"/>
                  </a:cubicBezTo>
                  <a:cubicBezTo>
                    <a:pt x="540526" y="385269"/>
                    <a:pt x="540577" y="382215"/>
                    <a:pt x="540681" y="379214"/>
                  </a:cubicBezTo>
                  <a:cubicBezTo>
                    <a:pt x="540785" y="363998"/>
                    <a:pt x="539645" y="348989"/>
                    <a:pt x="537053" y="334136"/>
                  </a:cubicBezTo>
                  <a:cubicBezTo>
                    <a:pt x="544879" y="341744"/>
                    <a:pt x="552705" y="350025"/>
                    <a:pt x="560168" y="359237"/>
                  </a:cubicBezTo>
                  <a:cubicBezTo>
                    <a:pt x="577892" y="381180"/>
                    <a:pt x="592404" y="406643"/>
                    <a:pt x="596083" y="435107"/>
                  </a:cubicBezTo>
                  <a:cubicBezTo>
                    <a:pt x="599141" y="458707"/>
                    <a:pt x="592974" y="482565"/>
                    <a:pt x="578203" y="501352"/>
                  </a:cubicBezTo>
                  <a:cubicBezTo>
                    <a:pt x="570637" y="510926"/>
                    <a:pt x="561412" y="518793"/>
                    <a:pt x="551513" y="524952"/>
                  </a:cubicBezTo>
                  <a:cubicBezTo>
                    <a:pt x="523475" y="542548"/>
                    <a:pt x="488699" y="549224"/>
                    <a:pt x="455997" y="550880"/>
                  </a:cubicBezTo>
                  <a:cubicBezTo>
                    <a:pt x="369758" y="555279"/>
                    <a:pt x="280150" y="528523"/>
                    <a:pt x="203706" y="490173"/>
                  </a:cubicBezTo>
                  <a:cubicBezTo>
                    <a:pt x="156181" y="466367"/>
                    <a:pt x="110159" y="436039"/>
                    <a:pt x="72015" y="398880"/>
                  </a:cubicBezTo>
                  <a:cubicBezTo>
                    <a:pt x="41126" y="368759"/>
                    <a:pt x="10290" y="328702"/>
                    <a:pt x="1997" y="285436"/>
                  </a:cubicBezTo>
                  <a:cubicBezTo>
                    <a:pt x="-1371" y="267478"/>
                    <a:pt x="-749" y="248588"/>
                    <a:pt x="5936" y="231612"/>
                  </a:cubicBezTo>
                  <a:cubicBezTo>
                    <a:pt x="14384" y="210393"/>
                    <a:pt x="31849" y="193573"/>
                    <a:pt x="52114" y="183067"/>
                  </a:cubicBezTo>
                  <a:cubicBezTo>
                    <a:pt x="79633" y="168783"/>
                    <a:pt x="111818" y="165264"/>
                    <a:pt x="142343" y="165989"/>
                  </a:cubicBezTo>
                  <a:close/>
                  <a:moveTo>
                    <a:pt x="258255" y="148296"/>
                  </a:moveTo>
                  <a:cubicBezTo>
                    <a:pt x="337302" y="137532"/>
                    <a:pt x="421013" y="171273"/>
                    <a:pt x="470411" y="233786"/>
                  </a:cubicBezTo>
                  <a:cubicBezTo>
                    <a:pt x="519808" y="296299"/>
                    <a:pt x="533233" y="385412"/>
                    <a:pt x="504414" y="459724"/>
                  </a:cubicBezTo>
                  <a:cubicBezTo>
                    <a:pt x="502600" y="464329"/>
                    <a:pt x="500578" y="468935"/>
                    <a:pt x="497157" y="472558"/>
                  </a:cubicBezTo>
                  <a:cubicBezTo>
                    <a:pt x="490470" y="479492"/>
                    <a:pt x="479845" y="480838"/>
                    <a:pt x="470203" y="481252"/>
                  </a:cubicBezTo>
                  <a:cubicBezTo>
                    <a:pt x="418473" y="483373"/>
                    <a:pt x="367158" y="471523"/>
                    <a:pt x="318072" y="455015"/>
                  </a:cubicBezTo>
                  <a:cubicBezTo>
                    <a:pt x="238507" y="428260"/>
                    <a:pt x="162207" y="388154"/>
                    <a:pt x="102080" y="329626"/>
                  </a:cubicBezTo>
                  <a:cubicBezTo>
                    <a:pt x="93580" y="321346"/>
                    <a:pt x="85027" y="312238"/>
                    <a:pt x="80310" y="301164"/>
                  </a:cubicBezTo>
                  <a:cubicBezTo>
                    <a:pt x="72017" y="281602"/>
                    <a:pt x="89329" y="260282"/>
                    <a:pt x="100422" y="244705"/>
                  </a:cubicBezTo>
                  <a:cubicBezTo>
                    <a:pt x="109752" y="231613"/>
                    <a:pt x="120481" y="219451"/>
                    <a:pt x="132299" y="208532"/>
                  </a:cubicBezTo>
                  <a:cubicBezTo>
                    <a:pt x="136083" y="205117"/>
                    <a:pt x="139971" y="201701"/>
                    <a:pt x="144066" y="198493"/>
                  </a:cubicBezTo>
                  <a:cubicBezTo>
                    <a:pt x="176669" y="171997"/>
                    <a:pt x="216425" y="153989"/>
                    <a:pt x="258255" y="148296"/>
                  </a:cubicBezTo>
                  <a:close/>
                  <a:moveTo>
                    <a:pt x="535808" y="39093"/>
                  </a:moveTo>
                  <a:cubicBezTo>
                    <a:pt x="571292" y="39093"/>
                    <a:pt x="600058" y="67827"/>
                    <a:pt x="600058" y="103273"/>
                  </a:cubicBezTo>
                  <a:cubicBezTo>
                    <a:pt x="600058" y="138719"/>
                    <a:pt x="571292" y="167453"/>
                    <a:pt x="535808" y="167453"/>
                  </a:cubicBezTo>
                  <a:cubicBezTo>
                    <a:pt x="500324" y="167453"/>
                    <a:pt x="471558" y="138719"/>
                    <a:pt x="471558" y="103273"/>
                  </a:cubicBezTo>
                  <a:cubicBezTo>
                    <a:pt x="471558" y="67827"/>
                    <a:pt x="500324" y="39093"/>
                    <a:pt x="535808" y="39093"/>
                  </a:cubicBezTo>
                  <a:close/>
                  <a:moveTo>
                    <a:pt x="335085" y="0"/>
                  </a:moveTo>
                  <a:cubicBezTo>
                    <a:pt x="355000" y="0"/>
                    <a:pt x="371144" y="16128"/>
                    <a:pt x="371144" y="36024"/>
                  </a:cubicBezTo>
                  <a:cubicBezTo>
                    <a:pt x="371144" y="55920"/>
                    <a:pt x="355000" y="72048"/>
                    <a:pt x="335085" y="72048"/>
                  </a:cubicBezTo>
                  <a:cubicBezTo>
                    <a:pt x="315170" y="72048"/>
                    <a:pt x="299026" y="55920"/>
                    <a:pt x="299026" y="36024"/>
                  </a:cubicBezTo>
                  <a:cubicBezTo>
                    <a:pt x="299026" y="16128"/>
                    <a:pt x="315170" y="0"/>
                    <a:pt x="33508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4" name="椭圆 23">
              <a:extLst>
                <a:ext uri="{FF2B5EF4-FFF2-40B4-BE49-F238E27FC236}">
                  <a16:creationId xmlns:a16="http://schemas.microsoft.com/office/drawing/2014/main" id="{89E5DDBB-88FB-4A90-9693-91BCABC160B0}"/>
                </a:ext>
              </a:extLst>
            </p:cNvPr>
            <p:cNvSpPr/>
            <p:nvPr/>
          </p:nvSpPr>
          <p:spPr>
            <a:xfrm>
              <a:off x="491898" y="547122"/>
              <a:ext cx="5763760" cy="5763758"/>
            </a:xfrm>
            <a:prstGeom prst="ellipse">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31" name="组合 30">
            <a:extLst>
              <a:ext uri="{FF2B5EF4-FFF2-40B4-BE49-F238E27FC236}">
                <a16:creationId xmlns:a16="http://schemas.microsoft.com/office/drawing/2014/main" id="{5A42F5CD-0293-4D10-A94F-E9C4C5F5F537}"/>
              </a:ext>
            </a:extLst>
          </p:cNvPr>
          <p:cNvGrpSpPr/>
          <p:nvPr/>
        </p:nvGrpSpPr>
        <p:grpSpPr>
          <a:xfrm>
            <a:off x="8400511" y="5040765"/>
            <a:ext cx="508000" cy="508000"/>
            <a:chOff x="491898" y="547122"/>
            <a:chExt cx="5763760" cy="5763758"/>
          </a:xfrm>
        </p:grpSpPr>
        <p:sp>
          <p:nvSpPr>
            <p:cNvPr id="37" name="椭圆 16">
              <a:extLst>
                <a:ext uri="{FF2B5EF4-FFF2-40B4-BE49-F238E27FC236}">
                  <a16:creationId xmlns:a16="http://schemas.microsoft.com/office/drawing/2014/main" id="{1617A9CE-E13C-4960-8569-7AA101A83D31}"/>
                </a:ext>
              </a:extLst>
            </p:cNvPr>
            <p:cNvSpPr/>
            <p:nvPr/>
          </p:nvSpPr>
          <p:spPr>
            <a:xfrm>
              <a:off x="1865279" y="1997863"/>
              <a:ext cx="3016998" cy="2862272"/>
            </a:xfrm>
            <a:custGeom>
              <a:avLst/>
              <a:gdLst>
                <a:gd name="connsiteX0" fmla="*/ 408423 w 606792"/>
                <a:gd name="connsiteY0" fmla="*/ 222069 h 575673"/>
                <a:gd name="connsiteX1" fmla="*/ 455147 w 606792"/>
                <a:gd name="connsiteY1" fmla="*/ 269992 h 575673"/>
                <a:gd name="connsiteX2" fmla="*/ 264516 w 606792"/>
                <a:gd name="connsiteY2" fmla="*/ 454441 h 575673"/>
                <a:gd name="connsiteX3" fmla="*/ 146212 w 606792"/>
                <a:gd name="connsiteY3" fmla="*/ 336338 h 575673"/>
                <a:gd name="connsiteX4" fmla="*/ 186216 w 606792"/>
                <a:gd name="connsiteY4" fmla="*/ 295977 h 575673"/>
                <a:gd name="connsiteX5" fmla="*/ 261849 w 606792"/>
                <a:gd name="connsiteY5" fmla="*/ 371481 h 575673"/>
                <a:gd name="connsiteX6" fmla="*/ 60690 w 606792"/>
                <a:gd name="connsiteY6" fmla="*/ 121206 h 575673"/>
                <a:gd name="connsiteX7" fmla="*/ 60690 w 606792"/>
                <a:gd name="connsiteY7" fmla="*/ 515070 h 575673"/>
                <a:gd name="connsiteX8" fmla="*/ 546102 w 606792"/>
                <a:gd name="connsiteY8" fmla="*/ 515070 h 575673"/>
                <a:gd name="connsiteX9" fmla="*/ 546102 w 606792"/>
                <a:gd name="connsiteY9" fmla="*/ 121206 h 575673"/>
                <a:gd name="connsiteX10" fmla="*/ 515811 w 606792"/>
                <a:gd name="connsiteY10" fmla="*/ 121206 h 575673"/>
                <a:gd name="connsiteX11" fmla="*/ 515811 w 606792"/>
                <a:gd name="connsiteY11" fmla="*/ 151454 h 575673"/>
                <a:gd name="connsiteX12" fmla="*/ 455121 w 606792"/>
                <a:gd name="connsiteY12" fmla="*/ 151454 h 575673"/>
                <a:gd name="connsiteX13" fmla="*/ 455121 w 606792"/>
                <a:gd name="connsiteY13" fmla="*/ 121206 h 575673"/>
                <a:gd name="connsiteX14" fmla="*/ 394431 w 606792"/>
                <a:gd name="connsiteY14" fmla="*/ 121206 h 575673"/>
                <a:gd name="connsiteX15" fmla="*/ 394431 w 606792"/>
                <a:gd name="connsiteY15" fmla="*/ 151454 h 575673"/>
                <a:gd name="connsiteX16" fmla="*/ 333741 w 606792"/>
                <a:gd name="connsiteY16" fmla="*/ 151454 h 575673"/>
                <a:gd name="connsiteX17" fmla="*/ 333741 w 606792"/>
                <a:gd name="connsiteY17" fmla="*/ 121206 h 575673"/>
                <a:gd name="connsiteX18" fmla="*/ 273051 w 606792"/>
                <a:gd name="connsiteY18" fmla="*/ 121206 h 575673"/>
                <a:gd name="connsiteX19" fmla="*/ 273051 w 606792"/>
                <a:gd name="connsiteY19" fmla="*/ 151454 h 575673"/>
                <a:gd name="connsiteX20" fmla="*/ 212361 w 606792"/>
                <a:gd name="connsiteY20" fmla="*/ 151454 h 575673"/>
                <a:gd name="connsiteX21" fmla="*/ 212361 w 606792"/>
                <a:gd name="connsiteY21" fmla="*/ 121206 h 575673"/>
                <a:gd name="connsiteX22" fmla="*/ 151671 w 606792"/>
                <a:gd name="connsiteY22" fmla="*/ 121206 h 575673"/>
                <a:gd name="connsiteX23" fmla="*/ 151671 w 606792"/>
                <a:gd name="connsiteY23" fmla="*/ 151454 h 575673"/>
                <a:gd name="connsiteX24" fmla="*/ 90981 w 606792"/>
                <a:gd name="connsiteY24" fmla="*/ 151454 h 575673"/>
                <a:gd name="connsiteX25" fmla="*/ 90981 w 606792"/>
                <a:gd name="connsiteY25" fmla="*/ 121206 h 575673"/>
                <a:gd name="connsiteX26" fmla="*/ 90981 w 606792"/>
                <a:gd name="connsiteY26" fmla="*/ 0 h 575673"/>
                <a:gd name="connsiteX27" fmla="*/ 151671 w 606792"/>
                <a:gd name="connsiteY27" fmla="*/ 0 h 575673"/>
                <a:gd name="connsiteX28" fmla="*/ 151671 w 606792"/>
                <a:gd name="connsiteY28" fmla="*/ 60603 h 575673"/>
                <a:gd name="connsiteX29" fmla="*/ 212361 w 606792"/>
                <a:gd name="connsiteY29" fmla="*/ 60603 h 575673"/>
                <a:gd name="connsiteX30" fmla="*/ 212361 w 606792"/>
                <a:gd name="connsiteY30" fmla="*/ 0 h 575673"/>
                <a:gd name="connsiteX31" fmla="*/ 273051 w 606792"/>
                <a:gd name="connsiteY31" fmla="*/ 0 h 575673"/>
                <a:gd name="connsiteX32" fmla="*/ 273051 w 606792"/>
                <a:gd name="connsiteY32" fmla="*/ 60603 h 575673"/>
                <a:gd name="connsiteX33" fmla="*/ 333741 w 606792"/>
                <a:gd name="connsiteY33" fmla="*/ 60603 h 575673"/>
                <a:gd name="connsiteX34" fmla="*/ 333741 w 606792"/>
                <a:gd name="connsiteY34" fmla="*/ 0 h 575673"/>
                <a:gd name="connsiteX35" fmla="*/ 394431 w 606792"/>
                <a:gd name="connsiteY35" fmla="*/ 0 h 575673"/>
                <a:gd name="connsiteX36" fmla="*/ 394431 w 606792"/>
                <a:gd name="connsiteY36" fmla="*/ 60603 h 575673"/>
                <a:gd name="connsiteX37" fmla="*/ 455121 w 606792"/>
                <a:gd name="connsiteY37" fmla="*/ 60603 h 575673"/>
                <a:gd name="connsiteX38" fmla="*/ 455121 w 606792"/>
                <a:gd name="connsiteY38" fmla="*/ 0 h 575673"/>
                <a:gd name="connsiteX39" fmla="*/ 515811 w 606792"/>
                <a:gd name="connsiteY39" fmla="*/ 0 h 575673"/>
                <a:gd name="connsiteX40" fmla="*/ 515811 w 606792"/>
                <a:gd name="connsiteY40" fmla="*/ 60603 h 575673"/>
                <a:gd name="connsiteX41" fmla="*/ 606792 w 606792"/>
                <a:gd name="connsiteY41" fmla="*/ 60603 h 575673"/>
                <a:gd name="connsiteX42" fmla="*/ 606792 w 606792"/>
                <a:gd name="connsiteY42" fmla="*/ 575673 h 575673"/>
                <a:gd name="connsiteX43" fmla="*/ 0 w 606792"/>
                <a:gd name="connsiteY43" fmla="*/ 575673 h 575673"/>
                <a:gd name="connsiteX44" fmla="*/ 0 w 606792"/>
                <a:gd name="connsiteY44" fmla="*/ 60603 h 575673"/>
                <a:gd name="connsiteX45" fmla="*/ 90981 w 606792"/>
                <a:gd name="connsiteY45" fmla="*/ 60603 h 57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6792" h="575673">
                  <a:moveTo>
                    <a:pt x="408423" y="222069"/>
                  </a:moveTo>
                  <a:lnTo>
                    <a:pt x="455147" y="269992"/>
                  </a:lnTo>
                  <a:lnTo>
                    <a:pt x="264516" y="454441"/>
                  </a:lnTo>
                  <a:lnTo>
                    <a:pt x="146212" y="336338"/>
                  </a:lnTo>
                  <a:lnTo>
                    <a:pt x="186216" y="295977"/>
                  </a:lnTo>
                  <a:lnTo>
                    <a:pt x="261849" y="371481"/>
                  </a:lnTo>
                  <a:close/>
                  <a:moveTo>
                    <a:pt x="60690" y="121206"/>
                  </a:moveTo>
                  <a:lnTo>
                    <a:pt x="60690" y="515070"/>
                  </a:lnTo>
                  <a:lnTo>
                    <a:pt x="546102" y="515070"/>
                  </a:lnTo>
                  <a:lnTo>
                    <a:pt x="546102" y="121206"/>
                  </a:lnTo>
                  <a:lnTo>
                    <a:pt x="515811" y="121206"/>
                  </a:lnTo>
                  <a:lnTo>
                    <a:pt x="515811" y="151454"/>
                  </a:lnTo>
                  <a:lnTo>
                    <a:pt x="455121" y="151454"/>
                  </a:lnTo>
                  <a:lnTo>
                    <a:pt x="455121" y="121206"/>
                  </a:lnTo>
                  <a:lnTo>
                    <a:pt x="394431" y="121206"/>
                  </a:lnTo>
                  <a:lnTo>
                    <a:pt x="394431" y="151454"/>
                  </a:lnTo>
                  <a:lnTo>
                    <a:pt x="333741" y="151454"/>
                  </a:lnTo>
                  <a:lnTo>
                    <a:pt x="333741" y="121206"/>
                  </a:lnTo>
                  <a:lnTo>
                    <a:pt x="273051" y="121206"/>
                  </a:lnTo>
                  <a:lnTo>
                    <a:pt x="273051" y="151454"/>
                  </a:lnTo>
                  <a:lnTo>
                    <a:pt x="212361" y="151454"/>
                  </a:lnTo>
                  <a:lnTo>
                    <a:pt x="212361" y="121206"/>
                  </a:lnTo>
                  <a:lnTo>
                    <a:pt x="151671" y="121206"/>
                  </a:lnTo>
                  <a:lnTo>
                    <a:pt x="151671" y="151454"/>
                  </a:lnTo>
                  <a:lnTo>
                    <a:pt x="90981" y="151454"/>
                  </a:lnTo>
                  <a:lnTo>
                    <a:pt x="90981" y="121206"/>
                  </a:lnTo>
                  <a:close/>
                  <a:moveTo>
                    <a:pt x="90981" y="0"/>
                  </a:moveTo>
                  <a:lnTo>
                    <a:pt x="151671" y="0"/>
                  </a:lnTo>
                  <a:lnTo>
                    <a:pt x="151671" y="60603"/>
                  </a:lnTo>
                  <a:lnTo>
                    <a:pt x="212361" y="60603"/>
                  </a:lnTo>
                  <a:lnTo>
                    <a:pt x="212361" y="0"/>
                  </a:lnTo>
                  <a:lnTo>
                    <a:pt x="273051" y="0"/>
                  </a:lnTo>
                  <a:lnTo>
                    <a:pt x="273051" y="60603"/>
                  </a:lnTo>
                  <a:lnTo>
                    <a:pt x="333741" y="60603"/>
                  </a:lnTo>
                  <a:lnTo>
                    <a:pt x="333741" y="0"/>
                  </a:lnTo>
                  <a:lnTo>
                    <a:pt x="394431" y="0"/>
                  </a:lnTo>
                  <a:lnTo>
                    <a:pt x="394431" y="60603"/>
                  </a:lnTo>
                  <a:lnTo>
                    <a:pt x="455121" y="60603"/>
                  </a:lnTo>
                  <a:lnTo>
                    <a:pt x="455121" y="0"/>
                  </a:lnTo>
                  <a:lnTo>
                    <a:pt x="515811" y="0"/>
                  </a:lnTo>
                  <a:lnTo>
                    <a:pt x="515811" y="60603"/>
                  </a:lnTo>
                  <a:lnTo>
                    <a:pt x="606792" y="60603"/>
                  </a:lnTo>
                  <a:lnTo>
                    <a:pt x="606792" y="575673"/>
                  </a:lnTo>
                  <a:lnTo>
                    <a:pt x="0" y="575673"/>
                  </a:lnTo>
                  <a:lnTo>
                    <a:pt x="0" y="60603"/>
                  </a:lnTo>
                  <a:lnTo>
                    <a:pt x="90981" y="6060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8" name="椭圆 37">
              <a:extLst>
                <a:ext uri="{FF2B5EF4-FFF2-40B4-BE49-F238E27FC236}">
                  <a16:creationId xmlns:a16="http://schemas.microsoft.com/office/drawing/2014/main" id="{6B73A7B6-615C-449E-825F-CD0FFB5943F3}"/>
                </a:ext>
              </a:extLst>
            </p:cNvPr>
            <p:cNvSpPr/>
            <p:nvPr/>
          </p:nvSpPr>
          <p:spPr>
            <a:xfrm>
              <a:off x="491898" y="547122"/>
              <a:ext cx="5763760" cy="5763758"/>
            </a:xfrm>
            <a:prstGeom prst="ellipse">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2" name="组合 1">
            <a:extLst>
              <a:ext uri="{FF2B5EF4-FFF2-40B4-BE49-F238E27FC236}">
                <a16:creationId xmlns:a16="http://schemas.microsoft.com/office/drawing/2014/main" id="{264BBA6E-0FB2-43DA-9F08-466C2651FB79}"/>
              </a:ext>
            </a:extLst>
          </p:cNvPr>
          <p:cNvGrpSpPr/>
          <p:nvPr/>
        </p:nvGrpSpPr>
        <p:grpSpPr>
          <a:xfrm>
            <a:off x="6531430" y="3034850"/>
            <a:ext cx="4554311" cy="797935"/>
            <a:chOff x="6531430" y="3034849"/>
            <a:chExt cx="4554310" cy="797934"/>
          </a:xfrm>
        </p:grpSpPr>
        <p:sp>
          <p:nvSpPr>
            <p:cNvPr id="32" name="文本框 6">
              <a:extLst>
                <a:ext uri="{FF2B5EF4-FFF2-40B4-BE49-F238E27FC236}">
                  <a16:creationId xmlns:a16="http://schemas.microsoft.com/office/drawing/2014/main" id="{B67DFB7E-BF15-48E9-81FA-01F3775CF6F3}"/>
                </a:ext>
              </a:extLst>
            </p:cNvPr>
            <p:cNvSpPr txBox="1"/>
            <p:nvPr/>
          </p:nvSpPr>
          <p:spPr bwMode="auto">
            <a:xfrm>
              <a:off x="6531430" y="3356114"/>
              <a:ext cx="4554310" cy="476669"/>
            </a:xfrm>
            <a:prstGeom prst="rect">
              <a:avLst/>
            </a:prstGeom>
            <a:noFill/>
          </p:spPr>
          <p:txBody>
            <a:bodyPr wrap="square">
              <a:spAutoFit/>
            </a:bodyPr>
            <a:lstStyle>
              <a:defPPr>
                <a:defRPr lang="en-US"/>
              </a:defPPr>
              <a:lvl1pPr marR="0" lvl="0" indent="0" defTabSz="914400" fontAlgn="auto">
                <a:lnSpc>
                  <a:spcPct val="130000"/>
                </a:lnSpc>
                <a:spcBef>
                  <a:spcPts val="0"/>
                </a:spcBef>
                <a:spcAft>
                  <a:spcPts val="0"/>
                </a:spcAft>
                <a:buClrTx/>
                <a:buSzTx/>
                <a:buFontTx/>
                <a:buNone/>
                <a:tabLst/>
                <a:defRPr kumimoji="0" sz="1000" b="0" i="0" u="none" strike="noStrike" kern="0" cap="none" spc="0" normalizeH="0" baseline="0">
                  <a:ln>
                    <a:noFill/>
                  </a:ln>
                  <a:gradFill>
                    <a:gsLst>
                      <a:gs pos="0">
                        <a:schemeClr val="tx1">
                          <a:lumMod val="50000"/>
                          <a:lumOff val="50000"/>
                        </a:schemeClr>
                      </a:gs>
                      <a:gs pos="100000">
                        <a:schemeClr val="tx1">
                          <a:lumMod val="65000"/>
                          <a:lumOff val="35000"/>
                        </a:schemeClr>
                      </a:gs>
                    </a:gsLst>
                    <a:lin ang="5400000" scaled="1"/>
                  </a:gradFill>
                  <a:effectLst/>
                  <a:uLnTx/>
                  <a:uFillTx/>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lang="zh-CN" altLang="en-US"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点击添加标题文字点击添加标题文字点击添加标题文字点击添加标题文字点击添加标题文字点击添加标题文字</a:t>
              </a:r>
            </a:p>
          </p:txBody>
        </p:sp>
        <p:sp>
          <p:nvSpPr>
            <p:cNvPr id="33" name="文本框 7">
              <a:extLst>
                <a:ext uri="{FF2B5EF4-FFF2-40B4-BE49-F238E27FC236}">
                  <a16:creationId xmlns:a16="http://schemas.microsoft.com/office/drawing/2014/main" id="{B1344362-5B52-4897-B27E-B38F572F4083}"/>
                </a:ext>
              </a:extLst>
            </p:cNvPr>
            <p:cNvSpPr txBox="1"/>
            <p:nvPr/>
          </p:nvSpPr>
          <p:spPr bwMode="auto">
            <a:xfrm>
              <a:off x="6531430" y="3034849"/>
              <a:ext cx="1362761" cy="338554"/>
            </a:xfrm>
            <a:prstGeom prst="rect">
              <a:avLst/>
            </a:prstGeom>
            <a:noFill/>
          </p:spPr>
          <p:txBody>
            <a:bodyP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377">
                <a:defRPr/>
              </a:pPr>
              <a:r>
                <a:rPr lang="zh-CN" altLang="en-US" sz="1600" b="1" kern="0" dirty="0">
                  <a:gradFill>
                    <a:gsLst>
                      <a:gs pos="0">
                        <a:schemeClr val="tx1">
                          <a:lumMod val="95000"/>
                          <a:lumOff val="5000"/>
                        </a:schemeClr>
                      </a:gs>
                      <a:gs pos="100000">
                        <a:schemeClr val="tx1">
                          <a:lumMod val="75000"/>
                          <a:lumOff val="25000"/>
                        </a:schemeClr>
                      </a:gs>
                    </a:gsLst>
                    <a:lin ang="5400000" scaled="1"/>
                  </a:gradFill>
                  <a:latin typeface="思源黑体 CN Normal" panose="020B0400000000000000" pitchFamily="34" charset="-122"/>
                  <a:ea typeface="思源黑体 CN Normal" panose="020B0400000000000000" pitchFamily="34" charset="-122"/>
                  <a:sym typeface="思源黑体 CN Normal" panose="020B0400000000000000" pitchFamily="34" charset="-122"/>
                </a:rPr>
                <a:t>文字输入</a:t>
              </a:r>
            </a:p>
          </p:txBody>
        </p:sp>
      </p:grpSp>
      <p:grpSp>
        <p:nvGrpSpPr>
          <p:cNvPr id="3" name="组合 2">
            <a:extLst>
              <a:ext uri="{FF2B5EF4-FFF2-40B4-BE49-F238E27FC236}">
                <a16:creationId xmlns:a16="http://schemas.microsoft.com/office/drawing/2014/main" id="{C20F8A5C-44E7-4F53-B7DD-1A9033A195D7}"/>
              </a:ext>
            </a:extLst>
          </p:cNvPr>
          <p:cNvGrpSpPr/>
          <p:nvPr/>
        </p:nvGrpSpPr>
        <p:grpSpPr>
          <a:xfrm>
            <a:off x="6531429" y="4186447"/>
            <a:ext cx="4641395" cy="540223"/>
            <a:chOff x="6531430" y="4186446"/>
            <a:chExt cx="4641394" cy="540223"/>
          </a:xfrm>
        </p:grpSpPr>
        <p:grpSp>
          <p:nvGrpSpPr>
            <p:cNvPr id="8" name="组合 7">
              <a:extLst>
                <a:ext uri="{FF2B5EF4-FFF2-40B4-BE49-F238E27FC236}">
                  <a16:creationId xmlns:a16="http://schemas.microsoft.com/office/drawing/2014/main" id="{413523C3-DA62-44FF-8781-8C2902E3147E}"/>
                </a:ext>
              </a:extLst>
            </p:cNvPr>
            <p:cNvGrpSpPr/>
            <p:nvPr/>
          </p:nvGrpSpPr>
          <p:grpSpPr>
            <a:xfrm>
              <a:off x="6618513" y="4495121"/>
              <a:ext cx="4554311" cy="231548"/>
              <a:chOff x="7053943" y="3091543"/>
              <a:chExt cx="4118882" cy="856343"/>
            </a:xfrm>
          </p:grpSpPr>
          <p:sp>
            <p:nvSpPr>
              <p:cNvPr id="6" name="矩形: 圆角 5">
                <a:extLst>
                  <a:ext uri="{FF2B5EF4-FFF2-40B4-BE49-F238E27FC236}">
                    <a16:creationId xmlns:a16="http://schemas.microsoft.com/office/drawing/2014/main" id="{1F9AE3FB-C152-42AC-8323-15FED6A2B095}"/>
                  </a:ext>
                </a:extLst>
              </p:cNvPr>
              <p:cNvSpPr/>
              <p:nvPr/>
            </p:nvSpPr>
            <p:spPr>
              <a:xfrm>
                <a:off x="7053943" y="3091543"/>
                <a:ext cx="4118882" cy="856343"/>
              </a:xfrm>
              <a:prstGeom prst="roundRect">
                <a:avLst>
                  <a:gd name="adj" fmla="val 50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矩形: 圆角 6">
                <a:extLst>
                  <a:ext uri="{FF2B5EF4-FFF2-40B4-BE49-F238E27FC236}">
                    <a16:creationId xmlns:a16="http://schemas.microsoft.com/office/drawing/2014/main" id="{9277915D-A4C5-4402-B1B8-AD4F85399FCC}"/>
                  </a:ext>
                </a:extLst>
              </p:cNvPr>
              <p:cNvSpPr/>
              <p:nvPr/>
            </p:nvSpPr>
            <p:spPr>
              <a:xfrm>
                <a:off x="7053943" y="3091543"/>
                <a:ext cx="3207657" cy="856343"/>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34" name="文本框 7">
              <a:extLst>
                <a:ext uri="{FF2B5EF4-FFF2-40B4-BE49-F238E27FC236}">
                  <a16:creationId xmlns:a16="http://schemas.microsoft.com/office/drawing/2014/main" id="{226013E2-E03B-4F94-8CB6-1A17EC1DA5B9}"/>
                </a:ext>
              </a:extLst>
            </p:cNvPr>
            <p:cNvSpPr txBox="1"/>
            <p:nvPr/>
          </p:nvSpPr>
          <p:spPr bwMode="auto">
            <a:xfrm>
              <a:off x="6531430" y="4186446"/>
              <a:ext cx="1362761" cy="276999"/>
            </a:xfrm>
            <a:prstGeom prst="rect">
              <a:avLst/>
            </a:prstGeom>
            <a:noFill/>
          </p:spPr>
          <p:txBody>
            <a:bodyP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171446" indent="-171446" defTabSz="914377">
                <a:buFont typeface="Wingdings" panose="05000000000000000000" pitchFamily="2" charset="2"/>
                <a:buChar char="l"/>
                <a:defRPr/>
              </a:pPr>
              <a:r>
                <a:rPr lang="zh-CN" altLang="en-US" sz="1200" kern="0" dirty="0">
                  <a:gradFill>
                    <a:gsLst>
                      <a:gs pos="0">
                        <a:schemeClr val="tx1">
                          <a:lumMod val="95000"/>
                          <a:lumOff val="5000"/>
                        </a:schemeClr>
                      </a:gs>
                      <a:gs pos="100000">
                        <a:schemeClr val="tx1">
                          <a:lumMod val="75000"/>
                          <a:lumOff val="25000"/>
                        </a:schemeClr>
                      </a:gs>
                    </a:gsLst>
                    <a:lin ang="5400000" scaled="1"/>
                  </a:gradFill>
                  <a:latin typeface="思源黑体 CN Normal" panose="020B0400000000000000" pitchFamily="34" charset="-122"/>
                  <a:ea typeface="思源黑体 CN Normal" panose="020B0400000000000000" pitchFamily="34" charset="-122"/>
                  <a:sym typeface="思源黑体 CN Normal" panose="020B0400000000000000" pitchFamily="34" charset="-122"/>
                </a:rPr>
                <a:t>文字输入</a:t>
              </a:r>
            </a:p>
          </p:txBody>
        </p:sp>
        <p:sp>
          <p:nvSpPr>
            <p:cNvPr id="35" name="文本框 7">
              <a:extLst>
                <a:ext uri="{FF2B5EF4-FFF2-40B4-BE49-F238E27FC236}">
                  <a16:creationId xmlns:a16="http://schemas.microsoft.com/office/drawing/2014/main" id="{C8626BDA-8FCD-4536-8B65-7E8E8AC80E9F}"/>
                </a:ext>
              </a:extLst>
            </p:cNvPr>
            <p:cNvSpPr txBox="1"/>
            <p:nvPr/>
          </p:nvSpPr>
          <p:spPr bwMode="auto">
            <a:xfrm>
              <a:off x="9757631" y="4186446"/>
              <a:ext cx="1362761" cy="276999"/>
            </a:xfrm>
            <a:prstGeom prst="rect">
              <a:avLst/>
            </a:prstGeom>
            <a:noFill/>
          </p:spPr>
          <p:txBody>
            <a:bodyP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914377">
                <a:defRPr/>
              </a:pPr>
              <a:r>
                <a:rPr lang="en-US" altLang="zh-CN" sz="1200" kern="0" dirty="0">
                  <a:gradFill>
                    <a:gsLst>
                      <a:gs pos="0">
                        <a:schemeClr val="tx1">
                          <a:lumMod val="95000"/>
                          <a:lumOff val="5000"/>
                        </a:schemeClr>
                      </a:gs>
                      <a:gs pos="100000">
                        <a:schemeClr val="tx1">
                          <a:lumMod val="75000"/>
                          <a:lumOff val="25000"/>
                        </a:schemeClr>
                      </a:gs>
                    </a:gsLst>
                    <a:lin ang="5400000" scaled="1"/>
                  </a:gradFill>
                  <a:latin typeface="思源黑体 CN Normal" panose="020B0400000000000000" pitchFamily="34" charset="-122"/>
                  <a:ea typeface="思源黑体 CN Normal" panose="020B0400000000000000" pitchFamily="34" charset="-122"/>
                  <a:sym typeface="思源黑体 CN Normal" panose="020B0400000000000000" pitchFamily="34" charset="-122"/>
                </a:rPr>
                <a:t>78%</a:t>
              </a:r>
              <a:endParaRPr lang="zh-CN" altLang="en-US" sz="1200" kern="0" dirty="0">
                <a:gradFill>
                  <a:gsLst>
                    <a:gs pos="0">
                      <a:schemeClr val="tx1">
                        <a:lumMod val="95000"/>
                        <a:lumOff val="5000"/>
                      </a:schemeClr>
                    </a:gs>
                    <a:gs pos="100000">
                      <a:schemeClr val="tx1">
                        <a:lumMod val="75000"/>
                        <a:lumOff val="25000"/>
                      </a:schemeClr>
                    </a:gs>
                  </a:gsLst>
                  <a:lin ang="5400000" scaled="1"/>
                </a:gra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36" name="文本框 7">
            <a:extLst>
              <a:ext uri="{FF2B5EF4-FFF2-40B4-BE49-F238E27FC236}">
                <a16:creationId xmlns:a16="http://schemas.microsoft.com/office/drawing/2014/main" id="{5CC4C02E-F0C0-4354-9996-3F02BBCCD7BD}"/>
              </a:ext>
            </a:extLst>
          </p:cNvPr>
          <p:cNvSpPr txBox="1"/>
          <p:nvPr/>
        </p:nvSpPr>
        <p:spPr bwMode="auto">
          <a:xfrm>
            <a:off x="6531429" y="1423765"/>
            <a:ext cx="3526971" cy="1320939"/>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377">
              <a:lnSpc>
                <a:spcPct val="114000"/>
              </a:lnSpc>
              <a:defRPr/>
            </a:pPr>
            <a:r>
              <a:rPr lang="zh-CN" altLang="en-US" sz="3600" b="1" kern="0" dirty="0">
                <a:gradFill>
                  <a:gsLst>
                    <a:gs pos="0">
                      <a:schemeClr val="tx1">
                        <a:lumMod val="95000"/>
                        <a:lumOff val="5000"/>
                      </a:schemeClr>
                    </a:gs>
                    <a:gs pos="100000">
                      <a:schemeClr val="tx1">
                        <a:lumMod val="75000"/>
                        <a:lumOff val="25000"/>
                      </a:schemeClr>
                    </a:gs>
                  </a:gsLst>
                  <a:lin ang="5400000" scaled="1"/>
                </a:gradFill>
                <a:latin typeface="思源黑体 CN Normal" panose="020B0400000000000000" pitchFamily="34" charset="-122"/>
                <a:ea typeface="思源黑体 CN Normal" panose="020B0400000000000000" pitchFamily="34" charset="-122"/>
                <a:sym typeface="思源黑体 CN Normal" panose="020B0400000000000000" pitchFamily="34" charset="-122"/>
              </a:rPr>
              <a:t>添加此处</a:t>
            </a:r>
            <a:endParaRPr lang="en-US" altLang="zh-CN" sz="3600" b="1" kern="0" dirty="0">
              <a:gradFill>
                <a:gsLst>
                  <a:gs pos="0">
                    <a:schemeClr val="tx1">
                      <a:lumMod val="95000"/>
                      <a:lumOff val="5000"/>
                    </a:schemeClr>
                  </a:gs>
                  <a:gs pos="100000">
                    <a:schemeClr val="tx1">
                      <a:lumMod val="75000"/>
                      <a:lumOff val="25000"/>
                    </a:schemeClr>
                  </a:gs>
                </a:gsLst>
                <a:lin ang="5400000" scaled="1"/>
              </a:gra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pPr defTabSz="914377">
              <a:lnSpc>
                <a:spcPct val="114000"/>
              </a:lnSpc>
              <a:defRPr/>
            </a:pPr>
            <a:r>
              <a:rPr lang="zh-CN" altLang="en-US" sz="3600" b="1" kern="0" dirty="0">
                <a:gradFill>
                  <a:gsLst>
                    <a:gs pos="0">
                      <a:schemeClr val="tx1">
                        <a:lumMod val="95000"/>
                        <a:lumOff val="5000"/>
                      </a:schemeClr>
                    </a:gs>
                    <a:gs pos="100000">
                      <a:schemeClr val="tx1">
                        <a:lumMod val="75000"/>
                        <a:lumOff val="25000"/>
                      </a:schemeClr>
                    </a:gs>
                  </a:gsLst>
                  <a:lin ang="5400000" scaled="1"/>
                </a:gradFill>
                <a:latin typeface="思源黑体 CN Normal" panose="020B0400000000000000" pitchFamily="34" charset="-122"/>
                <a:ea typeface="思源黑体 CN Normal" panose="020B0400000000000000" pitchFamily="34" charset="-122"/>
                <a:sym typeface="思源黑体 CN Normal" panose="020B0400000000000000" pitchFamily="34" charset="-122"/>
              </a:rPr>
              <a:t>您的文字内容</a:t>
            </a:r>
          </a:p>
        </p:txBody>
      </p:sp>
      <p:sp>
        <p:nvSpPr>
          <p:cNvPr id="57" name="文本框 56">
            <a:extLst>
              <a:ext uri="{FF2B5EF4-FFF2-40B4-BE49-F238E27FC236}">
                <a16:creationId xmlns:a16="http://schemas.microsoft.com/office/drawing/2014/main" id="{392C5E27-ADE9-4C8A-BC26-C52A7ACD5BC6}"/>
              </a:ext>
            </a:extLst>
          </p:cNvPr>
          <p:cNvSpPr txBox="1"/>
          <p:nvPr/>
        </p:nvSpPr>
        <p:spPr bwMode="auto">
          <a:xfrm>
            <a:off x="9757631" y="392448"/>
            <a:ext cx="2046528" cy="1820683"/>
          </a:xfrm>
          <a:custGeom>
            <a:avLst/>
            <a:gdLst/>
            <a:ahLst/>
            <a:cxnLst/>
            <a:rect l="l" t="t" r="r" b="b"/>
            <a:pathLst>
              <a:path w="4450394" h="3959270">
                <a:moveTo>
                  <a:pt x="1278755" y="356206"/>
                </a:moveTo>
                <a:cubicBezTo>
                  <a:pt x="1111330" y="356206"/>
                  <a:pt x="954155" y="412203"/>
                  <a:pt x="807230" y="524198"/>
                </a:cubicBezTo>
                <a:cubicBezTo>
                  <a:pt x="660306" y="636194"/>
                  <a:pt x="548404" y="801183"/>
                  <a:pt x="471525" y="1019167"/>
                </a:cubicBezTo>
                <a:cubicBezTo>
                  <a:pt x="394646" y="1237151"/>
                  <a:pt x="356207" y="1559870"/>
                  <a:pt x="356207" y="1987322"/>
                </a:cubicBezTo>
                <a:cubicBezTo>
                  <a:pt x="356207" y="2413067"/>
                  <a:pt x="394219" y="2734931"/>
                  <a:pt x="470244" y="2952915"/>
                </a:cubicBezTo>
                <a:cubicBezTo>
                  <a:pt x="546269" y="3170899"/>
                  <a:pt x="658597" y="3336316"/>
                  <a:pt x="807230" y="3449165"/>
                </a:cubicBezTo>
                <a:cubicBezTo>
                  <a:pt x="955863" y="3562015"/>
                  <a:pt x="1113038" y="3618439"/>
                  <a:pt x="1278755" y="3618439"/>
                </a:cubicBezTo>
                <a:cubicBezTo>
                  <a:pt x="1446181" y="3618439"/>
                  <a:pt x="1602501" y="3563302"/>
                  <a:pt x="1747717" y="3453030"/>
                </a:cubicBezTo>
                <a:cubicBezTo>
                  <a:pt x="1892933" y="3342756"/>
                  <a:pt x="2003127" y="3177332"/>
                  <a:pt x="2078297" y="2956759"/>
                </a:cubicBezTo>
                <a:cubicBezTo>
                  <a:pt x="2172260" y="2688323"/>
                  <a:pt x="2219242" y="2365178"/>
                  <a:pt x="2219242" y="1987322"/>
                </a:cubicBezTo>
                <a:cubicBezTo>
                  <a:pt x="2219242" y="1607759"/>
                  <a:pt x="2177386" y="1297013"/>
                  <a:pt x="2093673" y="1055084"/>
                </a:cubicBezTo>
                <a:cubicBezTo>
                  <a:pt x="2009960" y="813156"/>
                  <a:pt x="1894214" y="636194"/>
                  <a:pt x="1746436" y="524198"/>
                </a:cubicBezTo>
                <a:cubicBezTo>
                  <a:pt x="1598657" y="412203"/>
                  <a:pt x="1442764" y="356206"/>
                  <a:pt x="1278755" y="356206"/>
                </a:cubicBezTo>
                <a:close/>
                <a:moveTo>
                  <a:pt x="3709793" y="94817"/>
                </a:moveTo>
                <a:lnTo>
                  <a:pt x="4450394" y="94817"/>
                </a:lnTo>
                <a:lnTo>
                  <a:pt x="4450394" y="3864452"/>
                </a:lnTo>
                <a:lnTo>
                  <a:pt x="4076249" y="3864452"/>
                </a:lnTo>
                <a:lnTo>
                  <a:pt x="4076249" y="463836"/>
                </a:lnTo>
                <a:lnTo>
                  <a:pt x="3484281" y="463836"/>
                </a:lnTo>
                <a:close/>
                <a:moveTo>
                  <a:pt x="1265942" y="0"/>
                </a:moveTo>
                <a:cubicBezTo>
                  <a:pt x="1510246" y="0"/>
                  <a:pt x="1731487" y="70472"/>
                  <a:pt x="1929664" y="211417"/>
                </a:cubicBezTo>
                <a:cubicBezTo>
                  <a:pt x="2127841" y="352362"/>
                  <a:pt x="2284589" y="563779"/>
                  <a:pt x="2399907" y="845669"/>
                </a:cubicBezTo>
                <a:cubicBezTo>
                  <a:pt x="2515226" y="1127559"/>
                  <a:pt x="2572885" y="1505974"/>
                  <a:pt x="2572885" y="1980916"/>
                </a:cubicBezTo>
                <a:cubicBezTo>
                  <a:pt x="2572885" y="2454149"/>
                  <a:pt x="2516081" y="2830857"/>
                  <a:pt x="2402470" y="3111038"/>
                </a:cubicBezTo>
                <a:cubicBezTo>
                  <a:pt x="2288860" y="3391219"/>
                  <a:pt x="2132112" y="3602637"/>
                  <a:pt x="1932227" y="3745290"/>
                </a:cubicBezTo>
                <a:cubicBezTo>
                  <a:pt x="1732341" y="3887943"/>
                  <a:pt x="1510246" y="3959270"/>
                  <a:pt x="1265942" y="3959270"/>
                </a:cubicBezTo>
                <a:cubicBezTo>
                  <a:pt x="1025054" y="3959270"/>
                  <a:pt x="808085" y="3890078"/>
                  <a:pt x="615033" y="3751696"/>
                </a:cubicBezTo>
                <a:cubicBezTo>
                  <a:pt x="421981" y="3613314"/>
                  <a:pt x="271212" y="3407022"/>
                  <a:pt x="162728" y="3132820"/>
                </a:cubicBezTo>
                <a:cubicBezTo>
                  <a:pt x="54243" y="2858618"/>
                  <a:pt x="0" y="2474650"/>
                  <a:pt x="0" y="1980916"/>
                </a:cubicBezTo>
                <a:cubicBezTo>
                  <a:pt x="0" y="1483765"/>
                  <a:pt x="53389" y="1099370"/>
                  <a:pt x="160165" y="827730"/>
                </a:cubicBezTo>
                <a:cubicBezTo>
                  <a:pt x="266941" y="556091"/>
                  <a:pt x="417710" y="350226"/>
                  <a:pt x="612470" y="210136"/>
                </a:cubicBezTo>
                <a:cubicBezTo>
                  <a:pt x="807230" y="70045"/>
                  <a:pt x="1025054" y="0"/>
                  <a:pt x="1265942" y="0"/>
                </a:cubicBezTo>
                <a:close/>
              </a:path>
            </a:pathLst>
          </a:custGeom>
          <a:solidFill>
            <a:schemeClr val="bg1">
              <a:lumMod val="85000"/>
              <a:alpha val="1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377">
              <a:lnSpc>
                <a:spcPct val="114000"/>
              </a:lnSpc>
              <a:defRPr/>
            </a:pPr>
            <a:endParaRPr lang="zh-CN" altLang="en-US" sz="41299" kern="0" dirty="0">
              <a:solidFill>
                <a:schemeClr val="accent1">
                  <a:lumMod val="20000"/>
                  <a:lumOff val="8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5" name="矩形 24">
            <a:extLst>
              <a:ext uri="{FF2B5EF4-FFF2-40B4-BE49-F238E27FC236}">
                <a16:creationId xmlns:a16="http://schemas.microsoft.com/office/drawing/2014/main" id="{3E345C03-E320-400D-9FD1-531FD904A2DE}"/>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pic>
        <p:nvPicPr>
          <p:cNvPr id="12" name="图片占位符 11">
            <a:extLst>
              <a:ext uri="{FF2B5EF4-FFF2-40B4-BE49-F238E27FC236}">
                <a16:creationId xmlns:a16="http://schemas.microsoft.com/office/drawing/2014/main" id="{0188E83C-6FDA-4BC4-B367-C5AB2658D07A}"/>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1016750" y="1423765"/>
            <a:ext cx="4548727" cy="4363805"/>
          </a:xfrm>
        </p:spPr>
      </p:pic>
    </p:spTree>
    <p:extLst>
      <p:ext uri="{BB962C8B-B14F-4D97-AF65-F5344CB8AC3E}">
        <p14:creationId xmlns:p14="http://schemas.microsoft.com/office/powerpoint/2010/main" val="147871032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par>
                          <p:cTn id="11" fill="hold">
                            <p:stCondLst>
                              <p:cond delay="1000"/>
                            </p:stCondLst>
                            <p:childTnLst>
                              <p:par>
                                <p:cTn id="12" presetID="53" presetClass="entr" presetSubtype="16"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36"/>
                                        </p:tgtEl>
                                        <p:attrNameLst>
                                          <p:attrName>style.visibility</p:attrName>
                                        </p:attrNameLst>
                                      </p:cBhvr>
                                      <p:to>
                                        <p:strVal val="visible"/>
                                      </p:to>
                                    </p:set>
                                    <p:anim calcmode="lin" valueType="num">
                                      <p:cBhvr additive="base">
                                        <p:cTn id="20" dur="500" fill="hold"/>
                                        <p:tgtEl>
                                          <p:spTgt spid="36"/>
                                        </p:tgtEl>
                                        <p:attrNameLst>
                                          <p:attrName>ppt_x</p:attrName>
                                        </p:attrNameLst>
                                      </p:cBhvr>
                                      <p:tavLst>
                                        <p:tav tm="0">
                                          <p:val>
                                            <p:strVal val="1+#ppt_w/2"/>
                                          </p:val>
                                        </p:tav>
                                        <p:tav tm="100000">
                                          <p:val>
                                            <p:strVal val="#ppt_x"/>
                                          </p:val>
                                        </p:tav>
                                      </p:tavLst>
                                    </p:anim>
                                    <p:anim calcmode="lin" valueType="num">
                                      <p:cBhvr additive="base">
                                        <p:cTn id="21" dur="500" fill="hold"/>
                                        <p:tgtEl>
                                          <p:spTgt spid="36"/>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left)">
                                      <p:cBhvr>
                                        <p:cTn id="25" dur="500"/>
                                        <p:tgtEl>
                                          <p:spTgt spid="2"/>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wipe(left)">
                                      <p:cBhvr>
                                        <p:cTn id="29" dur="500"/>
                                        <p:tgtEl>
                                          <p:spTgt spid="3"/>
                                        </p:tgtEl>
                                      </p:cBhvr>
                                    </p:animEffect>
                                  </p:childTnLst>
                                </p:cTn>
                              </p:par>
                            </p:childTnLst>
                          </p:cTn>
                        </p:par>
                        <p:par>
                          <p:cTn id="30" fill="hold">
                            <p:stCondLst>
                              <p:cond delay="3000"/>
                            </p:stCondLst>
                            <p:childTnLst>
                              <p:par>
                                <p:cTn id="31" presetID="53" presetClass="entr" presetSubtype="16" fill="hold"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p:cTn id="33" dur="500" fill="hold"/>
                                        <p:tgtEl>
                                          <p:spTgt spid="22"/>
                                        </p:tgtEl>
                                        <p:attrNameLst>
                                          <p:attrName>ppt_w</p:attrName>
                                        </p:attrNameLst>
                                      </p:cBhvr>
                                      <p:tavLst>
                                        <p:tav tm="0">
                                          <p:val>
                                            <p:fltVal val="0"/>
                                          </p:val>
                                        </p:tav>
                                        <p:tav tm="100000">
                                          <p:val>
                                            <p:strVal val="#ppt_w"/>
                                          </p:val>
                                        </p:tav>
                                      </p:tavLst>
                                    </p:anim>
                                    <p:anim calcmode="lin" valueType="num">
                                      <p:cBhvr>
                                        <p:cTn id="34" dur="500" fill="hold"/>
                                        <p:tgtEl>
                                          <p:spTgt spid="22"/>
                                        </p:tgtEl>
                                        <p:attrNameLst>
                                          <p:attrName>ppt_h</p:attrName>
                                        </p:attrNameLst>
                                      </p:cBhvr>
                                      <p:tavLst>
                                        <p:tav tm="0">
                                          <p:val>
                                            <p:fltVal val="0"/>
                                          </p:val>
                                        </p:tav>
                                        <p:tav tm="100000">
                                          <p:val>
                                            <p:strVal val="#ppt_h"/>
                                          </p:val>
                                        </p:tav>
                                      </p:tavLst>
                                    </p:anim>
                                    <p:animEffect transition="in" filter="fade">
                                      <p:cBhvr>
                                        <p:cTn id="35" dur="500"/>
                                        <p:tgtEl>
                                          <p:spTgt spid="22"/>
                                        </p:tgtEl>
                                      </p:cBhvr>
                                    </p:animEffect>
                                  </p:childTnLst>
                                </p:cTn>
                              </p:par>
                              <p:par>
                                <p:cTn id="36" presetID="53" presetClass="entr" presetSubtype="16" fill="hold" nodeType="withEffect">
                                  <p:stCondLst>
                                    <p:cond delay="0"/>
                                  </p:stCondLst>
                                  <p:childTnLst>
                                    <p:set>
                                      <p:cBhvr>
                                        <p:cTn id="37" dur="1" fill="hold">
                                          <p:stCondLst>
                                            <p:cond delay="0"/>
                                          </p:stCondLst>
                                        </p:cTn>
                                        <p:tgtEl>
                                          <p:spTgt spid="28"/>
                                        </p:tgtEl>
                                        <p:attrNameLst>
                                          <p:attrName>style.visibility</p:attrName>
                                        </p:attrNameLst>
                                      </p:cBhvr>
                                      <p:to>
                                        <p:strVal val="visible"/>
                                      </p:to>
                                    </p:set>
                                    <p:anim calcmode="lin" valueType="num">
                                      <p:cBhvr>
                                        <p:cTn id="38" dur="500" fill="hold"/>
                                        <p:tgtEl>
                                          <p:spTgt spid="28"/>
                                        </p:tgtEl>
                                        <p:attrNameLst>
                                          <p:attrName>ppt_w</p:attrName>
                                        </p:attrNameLst>
                                      </p:cBhvr>
                                      <p:tavLst>
                                        <p:tav tm="0">
                                          <p:val>
                                            <p:fltVal val="0"/>
                                          </p:val>
                                        </p:tav>
                                        <p:tav tm="100000">
                                          <p:val>
                                            <p:strVal val="#ppt_w"/>
                                          </p:val>
                                        </p:tav>
                                      </p:tavLst>
                                    </p:anim>
                                    <p:anim calcmode="lin" valueType="num">
                                      <p:cBhvr>
                                        <p:cTn id="39" dur="500" fill="hold"/>
                                        <p:tgtEl>
                                          <p:spTgt spid="28"/>
                                        </p:tgtEl>
                                        <p:attrNameLst>
                                          <p:attrName>ppt_h</p:attrName>
                                        </p:attrNameLst>
                                      </p:cBhvr>
                                      <p:tavLst>
                                        <p:tav tm="0">
                                          <p:val>
                                            <p:fltVal val="0"/>
                                          </p:val>
                                        </p:tav>
                                        <p:tav tm="100000">
                                          <p:val>
                                            <p:strVal val="#ppt_h"/>
                                          </p:val>
                                        </p:tav>
                                      </p:tavLst>
                                    </p:anim>
                                    <p:animEffect transition="in" filter="fade">
                                      <p:cBhvr>
                                        <p:cTn id="40" dur="500"/>
                                        <p:tgtEl>
                                          <p:spTgt spid="28"/>
                                        </p:tgtEl>
                                      </p:cBhvr>
                                    </p:animEffect>
                                  </p:childTnLst>
                                </p:cTn>
                              </p:par>
                              <p:par>
                                <p:cTn id="41" presetID="53" presetClass="entr" presetSubtype="16" fill="hold" nodeType="withEffect">
                                  <p:stCondLst>
                                    <p:cond delay="0"/>
                                  </p:stCondLst>
                                  <p:childTnLst>
                                    <p:set>
                                      <p:cBhvr>
                                        <p:cTn id="42" dur="1" fill="hold">
                                          <p:stCondLst>
                                            <p:cond delay="0"/>
                                          </p:stCondLst>
                                        </p:cTn>
                                        <p:tgtEl>
                                          <p:spTgt spid="31"/>
                                        </p:tgtEl>
                                        <p:attrNameLst>
                                          <p:attrName>style.visibility</p:attrName>
                                        </p:attrNameLst>
                                      </p:cBhvr>
                                      <p:to>
                                        <p:strVal val="visible"/>
                                      </p:to>
                                    </p:set>
                                    <p:anim calcmode="lin" valueType="num">
                                      <p:cBhvr>
                                        <p:cTn id="43" dur="500" fill="hold"/>
                                        <p:tgtEl>
                                          <p:spTgt spid="31"/>
                                        </p:tgtEl>
                                        <p:attrNameLst>
                                          <p:attrName>ppt_w</p:attrName>
                                        </p:attrNameLst>
                                      </p:cBhvr>
                                      <p:tavLst>
                                        <p:tav tm="0">
                                          <p:val>
                                            <p:fltVal val="0"/>
                                          </p:val>
                                        </p:tav>
                                        <p:tav tm="100000">
                                          <p:val>
                                            <p:strVal val="#ppt_w"/>
                                          </p:val>
                                        </p:tav>
                                      </p:tavLst>
                                    </p:anim>
                                    <p:anim calcmode="lin" valueType="num">
                                      <p:cBhvr>
                                        <p:cTn id="44" dur="500" fill="hold"/>
                                        <p:tgtEl>
                                          <p:spTgt spid="31"/>
                                        </p:tgtEl>
                                        <p:attrNameLst>
                                          <p:attrName>ppt_h</p:attrName>
                                        </p:attrNameLst>
                                      </p:cBhvr>
                                      <p:tavLst>
                                        <p:tav tm="0">
                                          <p:val>
                                            <p:fltVal val="0"/>
                                          </p:val>
                                        </p:tav>
                                        <p:tav tm="100000">
                                          <p:val>
                                            <p:strVal val="#ppt_h"/>
                                          </p:val>
                                        </p:tav>
                                      </p:tavLst>
                                    </p:anim>
                                    <p:animEffect transition="in" filter="fade">
                                      <p:cBhvr>
                                        <p:cTn id="4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3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a:grpSpLocks/>
          </p:cNvGrpSpPr>
          <p:nvPr/>
        </p:nvGrpSpPr>
        <p:grpSpPr bwMode="auto">
          <a:xfrm>
            <a:off x="4407422" y="3832226"/>
            <a:ext cx="3381919" cy="1631949"/>
            <a:chOff x="4407518" y="3832706"/>
            <a:chExt cx="3382692" cy="1631408"/>
          </a:xfrm>
        </p:grpSpPr>
        <p:sp>
          <p:nvSpPr>
            <p:cNvPr id="12" name="Oval 11"/>
            <p:cNvSpPr/>
            <p:nvPr/>
          </p:nvSpPr>
          <p:spPr>
            <a:xfrm>
              <a:off x="5699639" y="4451625"/>
              <a:ext cx="774638" cy="390395"/>
            </a:xfrm>
            <a:prstGeom prst="ellipse">
              <a:avLst/>
            </a:prstGeom>
            <a:solidFill>
              <a:schemeClr val="accent1"/>
            </a:solidFill>
            <a:ln>
              <a:noFill/>
              <a:prstDash val="lg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id-ID" altLang="zh-CN" sz="240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13369" name="Group 12"/>
            <p:cNvGrpSpPr>
              <a:grpSpLocks/>
            </p:cNvGrpSpPr>
            <p:nvPr/>
          </p:nvGrpSpPr>
          <p:grpSpPr bwMode="auto">
            <a:xfrm>
              <a:off x="4407518" y="3832706"/>
              <a:ext cx="3382692" cy="1631408"/>
              <a:chOff x="4407518" y="3832706"/>
              <a:chExt cx="3382692" cy="1631408"/>
            </a:xfrm>
          </p:grpSpPr>
          <p:sp>
            <p:nvSpPr>
              <p:cNvPr id="14" name="Oval 13"/>
              <p:cNvSpPr/>
              <p:nvPr/>
            </p:nvSpPr>
            <p:spPr>
              <a:xfrm>
                <a:off x="4469426" y="3832706"/>
                <a:ext cx="3246177" cy="1631408"/>
              </a:xfrm>
              <a:prstGeom prst="ellipse">
                <a:avLst/>
              </a:prstGeom>
              <a:noFill/>
              <a:ln w="12700">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id-ID" altLang="zh-CN" sz="240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5" name="Oval 14"/>
              <p:cNvSpPr/>
              <p:nvPr/>
            </p:nvSpPr>
            <p:spPr>
              <a:xfrm>
                <a:off x="4407518" y="4611910"/>
                <a:ext cx="134927" cy="77761"/>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id-ID" altLang="zh-CN" sz="240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6" name="Oval 15"/>
              <p:cNvSpPr/>
              <p:nvPr/>
            </p:nvSpPr>
            <p:spPr>
              <a:xfrm>
                <a:off x="7655283" y="4611910"/>
                <a:ext cx="134927" cy="77761"/>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id-ID" altLang="zh-CN" sz="240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7" name="Oval 16"/>
              <p:cNvSpPr/>
              <p:nvPr/>
            </p:nvSpPr>
            <p:spPr>
              <a:xfrm>
                <a:off x="6836198" y="3904120"/>
                <a:ext cx="136514" cy="77761"/>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id-ID" altLang="zh-CN" sz="240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8" name="Oval 17"/>
              <p:cNvSpPr/>
              <p:nvPr/>
            </p:nvSpPr>
            <p:spPr>
              <a:xfrm>
                <a:off x="5226602" y="3904120"/>
                <a:ext cx="134927" cy="77761"/>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id-ID" altLang="zh-CN" sz="240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 name="Oval 18"/>
              <p:cNvSpPr/>
              <p:nvPr/>
            </p:nvSpPr>
            <p:spPr>
              <a:xfrm>
                <a:off x="6836198" y="5321286"/>
                <a:ext cx="136514" cy="7776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id-ID" altLang="zh-CN" sz="240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0" name="Oval 19"/>
              <p:cNvSpPr/>
              <p:nvPr/>
            </p:nvSpPr>
            <p:spPr>
              <a:xfrm>
                <a:off x="5226602" y="5321286"/>
                <a:ext cx="134927" cy="77762"/>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id-ID" altLang="zh-CN" sz="240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grpSp>
        <p:nvGrpSpPr>
          <p:cNvPr id="37" name="Group 36"/>
          <p:cNvGrpSpPr>
            <a:grpSpLocks/>
          </p:cNvGrpSpPr>
          <p:nvPr/>
        </p:nvGrpSpPr>
        <p:grpSpPr bwMode="auto">
          <a:xfrm>
            <a:off x="8324163" y="1812928"/>
            <a:ext cx="2299579" cy="663021"/>
            <a:chOff x="8858766" y="1813486"/>
            <a:chExt cx="2300186" cy="662696"/>
          </a:xfrm>
        </p:grpSpPr>
        <p:sp>
          <p:nvSpPr>
            <p:cNvPr id="38" name="TextBox 37"/>
            <p:cNvSpPr txBox="1"/>
            <p:nvPr/>
          </p:nvSpPr>
          <p:spPr>
            <a:xfrm>
              <a:off x="8858766" y="2107031"/>
              <a:ext cx="2300186" cy="369151"/>
            </a:xfrm>
            <a:prstGeom prst="rect">
              <a:avLst/>
            </a:prstGeom>
            <a:noFill/>
          </p:spPr>
          <p:txBody>
            <a:bodyPr lIns="0" tIns="0" rIns="0" bIns="0">
              <a:spAutoFit/>
            </a:bodyPr>
            <a:lstStyle/>
            <a:p>
              <a:pPr defTabSz="1450469">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sp>
          <p:nvSpPr>
            <p:cNvPr id="39" name="TextBox 38"/>
            <p:cNvSpPr txBox="1"/>
            <p:nvPr/>
          </p:nvSpPr>
          <p:spPr>
            <a:xfrm>
              <a:off x="8858766" y="1813486"/>
              <a:ext cx="2112869" cy="246100"/>
            </a:xfrm>
            <a:prstGeom prst="rect">
              <a:avLst/>
            </a:prstGeom>
            <a:noFill/>
          </p:spPr>
          <p:txBody>
            <a:bodyPr lIns="0" tIns="0" rIns="0" bIns="0">
              <a:spAutoFit/>
            </a:bodyPr>
            <a:lstStyle/>
            <a:p>
              <a:pPr defTabSz="914080">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团队④</a:t>
              </a:r>
              <a:endParaRPr lang="en-US" altLang="zh-CN"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0" name="Group 39"/>
          <p:cNvGrpSpPr>
            <a:grpSpLocks/>
          </p:cNvGrpSpPr>
          <p:nvPr/>
        </p:nvGrpSpPr>
        <p:grpSpPr bwMode="auto">
          <a:xfrm>
            <a:off x="8674894" y="5124453"/>
            <a:ext cx="2299577" cy="663021"/>
            <a:chOff x="8858766" y="1813486"/>
            <a:chExt cx="2300186" cy="663939"/>
          </a:xfrm>
        </p:grpSpPr>
        <p:sp>
          <p:nvSpPr>
            <p:cNvPr id="41" name="TextBox 40"/>
            <p:cNvSpPr txBox="1"/>
            <p:nvPr/>
          </p:nvSpPr>
          <p:spPr>
            <a:xfrm>
              <a:off x="8858766" y="2107581"/>
              <a:ext cx="2300186" cy="369844"/>
            </a:xfrm>
            <a:prstGeom prst="rect">
              <a:avLst/>
            </a:prstGeom>
            <a:noFill/>
          </p:spPr>
          <p:txBody>
            <a:bodyPr lIns="0" tIns="0" rIns="0" bIns="0">
              <a:spAutoFit/>
            </a:bodyPr>
            <a:lstStyle/>
            <a:p>
              <a:pPr defTabSz="1450469">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sp>
          <p:nvSpPr>
            <p:cNvPr id="42" name="TextBox 41"/>
            <p:cNvSpPr txBox="1"/>
            <p:nvPr/>
          </p:nvSpPr>
          <p:spPr>
            <a:xfrm>
              <a:off x="8858766" y="1813486"/>
              <a:ext cx="2112868" cy="246562"/>
            </a:xfrm>
            <a:prstGeom prst="rect">
              <a:avLst/>
            </a:prstGeom>
            <a:noFill/>
          </p:spPr>
          <p:txBody>
            <a:bodyPr lIns="0" tIns="0" rIns="0" bIns="0">
              <a:spAutoFit/>
            </a:bodyPr>
            <a:lstStyle/>
            <a:p>
              <a:pPr defTabSz="914080">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团队⑥</a:t>
              </a:r>
              <a:endParaRPr lang="en-US" altLang="zh-CN"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3" name="Group 42"/>
          <p:cNvGrpSpPr>
            <a:grpSpLocks/>
          </p:cNvGrpSpPr>
          <p:nvPr/>
        </p:nvGrpSpPr>
        <p:grpSpPr bwMode="auto">
          <a:xfrm>
            <a:off x="9173215" y="3382965"/>
            <a:ext cx="2231336" cy="663021"/>
            <a:chOff x="8858766" y="1813486"/>
            <a:chExt cx="2231795" cy="662696"/>
          </a:xfrm>
        </p:grpSpPr>
        <p:sp>
          <p:nvSpPr>
            <p:cNvPr id="44" name="TextBox 43"/>
            <p:cNvSpPr txBox="1"/>
            <p:nvPr/>
          </p:nvSpPr>
          <p:spPr>
            <a:xfrm>
              <a:off x="8858766" y="2107031"/>
              <a:ext cx="2231795" cy="369151"/>
            </a:xfrm>
            <a:prstGeom prst="rect">
              <a:avLst/>
            </a:prstGeom>
            <a:noFill/>
          </p:spPr>
          <p:txBody>
            <a:bodyPr lIns="0" tIns="0" rIns="0" bIns="0">
              <a:spAutoFit/>
            </a:bodyPr>
            <a:lstStyle/>
            <a:p>
              <a:pPr defTabSz="1450469">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sp>
          <p:nvSpPr>
            <p:cNvPr id="45" name="TextBox 44"/>
            <p:cNvSpPr txBox="1"/>
            <p:nvPr/>
          </p:nvSpPr>
          <p:spPr>
            <a:xfrm>
              <a:off x="8858766" y="1813486"/>
              <a:ext cx="2112744" cy="246100"/>
            </a:xfrm>
            <a:prstGeom prst="rect">
              <a:avLst/>
            </a:prstGeom>
            <a:noFill/>
          </p:spPr>
          <p:txBody>
            <a:bodyPr lIns="0" tIns="0" rIns="0" bIns="0">
              <a:spAutoFit/>
            </a:bodyPr>
            <a:lstStyle/>
            <a:p>
              <a:pPr defTabSz="914080">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团队⑤</a:t>
              </a:r>
              <a:endParaRPr lang="en-US" altLang="zh-CN"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6" name="Group 45"/>
          <p:cNvGrpSpPr>
            <a:grpSpLocks/>
          </p:cNvGrpSpPr>
          <p:nvPr/>
        </p:nvGrpSpPr>
        <p:grpSpPr bwMode="auto">
          <a:xfrm>
            <a:off x="1550803" y="1812928"/>
            <a:ext cx="2321797" cy="663021"/>
            <a:chOff x="1320628" y="1813486"/>
            <a:chExt cx="2322052" cy="662696"/>
          </a:xfrm>
        </p:grpSpPr>
        <p:sp>
          <p:nvSpPr>
            <p:cNvPr id="47" name="TextBox 46"/>
            <p:cNvSpPr txBox="1"/>
            <p:nvPr/>
          </p:nvSpPr>
          <p:spPr>
            <a:xfrm>
              <a:off x="1320628" y="2107031"/>
              <a:ext cx="2322052" cy="369151"/>
            </a:xfrm>
            <a:prstGeom prst="rect">
              <a:avLst/>
            </a:prstGeom>
            <a:noFill/>
          </p:spPr>
          <p:txBody>
            <a:bodyPr lIns="0" tIns="0" rIns="0" bIns="0">
              <a:spAutoFit/>
            </a:bodyPr>
            <a:lstStyle/>
            <a:p>
              <a:pPr algn="r" defTabSz="1450469">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sp>
          <p:nvSpPr>
            <p:cNvPr id="48" name="TextBox 47"/>
            <p:cNvSpPr txBox="1"/>
            <p:nvPr/>
          </p:nvSpPr>
          <p:spPr>
            <a:xfrm>
              <a:off x="1530136" y="1813486"/>
              <a:ext cx="2112544" cy="246100"/>
            </a:xfrm>
            <a:prstGeom prst="rect">
              <a:avLst/>
            </a:prstGeom>
            <a:noFill/>
          </p:spPr>
          <p:txBody>
            <a:bodyPr lIns="0" tIns="0" rIns="0" bIns="0">
              <a:spAutoFit/>
            </a:bodyPr>
            <a:lstStyle/>
            <a:p>
              <a:pPr algn="r" defTabSz="914080">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团队①</a:t>
              </a:r>
              <a:endParaRPr lang="en-US" altLang="zh-CN"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9" name="Group 48"/>
          <p:cNvGrpSpPr>
            <a:grpSpLocks/>
          </p:cNvGrpSpPr>
          <p:nvPr/>
        </p:nvGrpSpPr>
        <p:grpSpPr bwMode="auto">
          <a:xfrm>
            <a:off x="758888" y="3378206"/>
            <a:ext cx="2256729" cy="663021"/>
            <a:chOff x="566057" y="3378459"/>
            <a:chExt cx="2257472" cy="662696"/>
          </a:xfrm>
        </p:grpSpPr>
        <p:sp>
          <p:nvSpPr>
            <p:cNvPr id="50" name="TextBox 49"/>
            <p:cNvSpPr txBox="1"/>
            <p:nvPr/>
          </p:nvSpPr>
          <p:spPr>
            <a:xfrm>
              <a:off x="566057" y="3672004"/>
              <a:ext cx="2257472" cy="369151"/>
            </a:xfrm>
            <a:prstGeom prst="rect">
              <a:avLst/>
            </a:prstGeom>
            <a:noFill/>
          </p:spPr>
          <p:txBody>
            <a:bodyPr lIns="0" tIns="0" rIns="0" bIns="0">
              <a:spAutoFit/>
            </a:bodyPr>
            <a:lstStyle/>
            <a:p>
              <a:pPr algn="r" defTabSz="1450469">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sp>
          <p:nvSpPr>
            <p:cNvPr id="51" name="TextBox 50"/>
            <p:cNvSpPr txBox="1"/>
            <p:nvPr/>
          </p:nvSpPr>
          <p:spPr>
            <a:xfrm>
              <a:off x="710522" y="3378459"/>
              <a:ext cx="2113007" cy="246100"/>
            </a:xfrm>
            <a:prstGeom prst="rect">
              <a:avLst/>
            </a:prstGeom>
            <a:noFill/>
          </p:spPr>
          <p:txBody>
            <a:bodyPr lIns="0" tIns="0" rIns="0" bIns="0">
              <a:spAutoFit/>
            </a:bodyPr>
            <a:lstStyle/>
            <a:p>
              <a:pPr algn="r" defTabSz="914080">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团队②</a:t>
              </a:r>
              <a:endParaRPr lang="en-US" altLang="zh-CN"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2" name="Group 51"/>
          <p:cNvGrpSpPr>
            <a:grpSpLocks/>
          </p:cNvGrpSpPr>
          <p:nvPr/>
        </p:nvGrpSpPr>
        <p:grpSpPr bwMode="auto">
          <a:xfrm>
            <a:off x="1188966" y="5127633"/>
            <a:ext cx="2321797" cy="663021"/>
            <a:chOff x="1187278" y="5127778"/>
            <a:chExt cx="2322052" cy="662696"/>
          </a:xfrm>
        </p:grpSpPr>
        <p:sp>
          <p:nvSpPr>
            <p:cNvPr id="53" name="TextBox 52"/>
            <p:cNvSpPr txBox="1"/>
            <p:nvPr/>
          </p:nvSpPr>
          <p:spPr>
            <a:xfrm>
              <a:off x="1187278" y="5421323"/>
              <a:ext cx="2322052" cy="369151"/>
            </a:xfrm>
            <a:prstGeom prst="rect">
              <a:avLst/>
            </a:prstGeom>
            <a:noFill/>
          </p:spPr>
          <p:txBody>
            <a:bodyPr lIns="0" tIns="0" rIns="0" bIns="0">
              <a:spAutoFit/>
            </a:bodyPr>
            <a:lstStyle/>
            <a:p>
              <a:pPr algn="r" defTabSz="1450469">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2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sp>
          <p:nvSpPr>
            <p:cNvPr id="54" name="TextBox 53"/>
            <p:cNvSpPr txBox="1"/>
            <p:nvPr/>
          </p:nvSpPr>
          <p:spPr>
            <a:xfrm>
              <a:off x="1396786" y="5127778"/>
              <a:ext cx="2112544" cy="246100"/>
            </a:xfrm>
            <a:prstGeom prst="rect">
              <a:avLst/>
            </a:prstGeom>
            <a:noFill/>
          </p:spPr>
          <p:txBody>
            <a:bodyPr lIns="0" tIns="0" rIns="0" bIns="0">
              <a:spAutoFit/>
            </a:bodyPr>
            <a:lstStyle/>
            <a:p>
              <a:pPr algn="r" defTabSz="914080">
                <a:defRPr/>
              </a:pPr>
              <a:r>
                <a:rPr lang="zh-CN" altLang="en-US"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团队③</a:t>
              </a:r>
              <a:endParaRPr lang="en-US" altLang="zh-CN" sz="16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5" name="Group 54"/>
          <p:cNvGrpSpPr>
            <a:grpSpLocks/>
          </p:cNvGrpSpPr>
          <p:nvPr/>
        </p:nvGrpSpPr>
        <p:grpSpPr bwMode="auto">
          <a:xfrm>
            <a:off x="4047172" y="1927225"/>
            <a:ext cx="549105" cy="547688"/>
            <a:chOff x="3818283" y="1926549"/>
            <a:chExt cx="548204" cy="548202"/>
          </a:xfrm>
        </p:grpSpPr>
        <p:sp>
          <p:nvSpPr>
            <p:cNvPr id="56" name="Oval 55"/>
            <p:cNvSpPr/>
            <p:nvPr/>
          </p:nvSpPr>
          <p:spPr>
            <a:xfrm flipH="1">
              <a:off x="3818283" y="1926549"/>
              <a:ext cx="548204" cy="54820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en-AU" altLang="zh-CN" sz="160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355" name="Freeform 61"/>
            <p:cNvSpPr>
              <a:spLocks noEditPoints="1"/>
            </p:cNvSpPr>
            <p:nvPr/>
          </p:nvSpPr>
          <p:spPr bwMode="auto">
            <a:xfrm>
              <a:off x="3908191" y="2052465"/>
              <a:ext cx="377678" cy="296424"/>
            </a:xfrm>
            <a:custGeom>
              <a:avLst/>
              <a:gdLst>
                <a:gd name="T0" fmla="*/ 178150 w 106"/>
                <a:gd name="T1" fmla="*/ 39285 h 83"/>
                <a:gd name="T2" fmla="*/ 181713 w 106"/>
                <a:gd name="T3" fmla="*/ 39285 h 83"/>
                <a:gd name="T4" fmla="*/ 181713 w 106"/>
                <a:gd name="T5" fmla="*/ 153569 h 83"/>
                <a:gd name="T6" fmla="*/ 67697 w 106"/>
                <a:gd name="T7" fmla="*/ 96427 h 83"/>
                <a:gd name="T8" fmla="*/ 67697 w 106"/>
                <a:gd name="T9" fmla="*/ 92856 h 83"/>
                <a:gd name="T10" fmla="*/ 195965 w 106"/>
                <a:gd name="T11" fmla="*/ 149998 h 83"/>
                <a:gd name="T12" fmla="*/ 199528 w 106"/>
                <a:gd name="T13" fmla="*/ 153569 h 83"/>
                <a:gd name="T14" fmla="*/ 309981 w 106"/>
                <a:gd name="T15" fmla="*/ 96427 h 83"/>
                <a:gd name="T16" fmla="*/ 199528 w 106"/>
                <a:gd name="T17" fmla="*/ 39285 h 83"/>
                <a:gd name="T18" fmla="*/ 195965 w 106"/>
                <a:gd name="T19" fmla="*/ 39285 h 83"/>
                <a:gd name="T20" fmla="*/ 53445 w 106"/>
                <a:gd name="T21" fmla="*/ 103570 h 83"/>
                <a:gd name="T22" fmla="*/ 3563 w 106"/>
                <a:gd name="T23" fmla="*/ 124998 h 83"/>
                <a:gd name="T24" fmla="*/ 3563 w 106"/>
                <a:gd name="T25" fmla="*/ 132141 h 83"/>
                <a:gd name="T26" fmla="*/ 121142 w 106"/>
                <a:gd name="T27" fmla="*/ 189283 h 83"/>
                <a:gd name="T28" fmla="*/ 171024 w 106"/>
                <a:gd name="T29" fmla="*/ 164283 h 83"/>
                <a:gd name="T30" fmla="*/ 374115 w 106"/>
                <a:gd name="T31" fmla="*/ 57142 h 83"/>
                <a:gd name="T32" fmla="*/ 374115 w 106"/>
                <a:gd name="T33" fmla="*/ 64285 h 83"/>
                <a:gd name="T34" fmla="*/ 324233 w 106"/>
                <a:gd name="T35" fmla="*/ 89284 h 83"/>
                <a:gd name="T36" fmla="*/ 206654 w 106"/>
                <a:gd name="T37" fmla="*/ 28571 h 83"/>
                <a:gd name="T38" fmla="*/ 256536 w 106"/>
                <a:gd name="T39" fmla="*/ 0 h 83"/>
                <a:gd name="T40" fmla="*/ 374115 w 106"/>
                <a:gd name="T41" fmla="*/ 57142 h 83"/>
                <a:gd name="T42" fmla="*/ 377678 w 106"/>
                <a:gd name="T43" fmla="*/ 128569 h 83"/>
                <a:gd name="T44" fmla="*/ 256536 w 106"/>
                <a:gd name="T45" fmla="*/ 189283 h 83"/>
                <a:gd name="T46" fmla="*/ 206654 w 106"/>
                <a:gd name="T47" fmla="*/ 167855 h 83"/>
                <a:gd name="T48" fmla="*/ 206654 w 106"/>
                <a:gd name="T49" fmla="*/ 160712 h 83"/>
                <a:gd name="T50" fmla="*/ 327796 w 106"/>
                <a:gd name="T51" fmla="*/ 103570 h 83"/>
                <a:gd name="T52" fmla="*/ 171024 w 106"/>
                <a:gd name="T53" fmla="*/ 25000 h 83"/>
                <a:gd name="T54" fmla="*/ 117579 w 106"/>
                <a:gd name="T55" fmla="*/ 0 h 83"/>
                <a:gd name="T56" fmla="*/ 0 w 106"/>
                <a:gd name="T57" fmla="*/ 60713 h 83"/>
                <a:gd name="T58" fmla="*/ 49882 w 106"/>
                <a:gd name="T59" fmla="*/ 89284 h 83"/>
                <a:gd name="T60" fmla="*/ 171024 w 106"/>
                <a:gd name="T61" fmla="*/ 32142 h 83"/>
                <a:gd name="T62" fmla="*/ 171024 w 106"/>
                <a:gd name="T63" fmla="*/ 25000 h 83"/>
                <a:gd name="T64" fmla="*/ 195965 w 106"/>
                <a:gd name="T65" fmla="*/ 292853 h 83"/>
                <a:gd name="T66" fmla="*/ 199528 w 106"/>
                <a:gd name="T67" fmla="*/ 296424 h 83"/>
                <a:gd name="T68" fmla="*/ 320670 w 106"/>
                <a:gd name="T69" fmla="*/ 232139 h 83"/>
                <a:gd name="T70" fmla="*/ 317107 w 106"/>
                <a:gd name="T71" fmla="*/ 174997 h 83"/>
                <a:gd name="T72" fmla="*/ 260099 w 106"/>
                <a:gd name="T73" fmla="*/ 203568 h 83"/>
                <a:gd name="T74" fmla="*/ 256536 w 106"/>
                <a:gd name="T75" fmla="*/ 203568 h 83"/>
                <a:gd name="T76" fmla="*/ 199528 w 106"/>
                <a:gd name="T77" fmla="*/ 174997 h 83"/>
                <a:gd name="T78" fmla="*/ 195965 w 106"/>
                <a:gd name="T79" fmla="*/ 178569 h 83"/>
                <a:gd name="T80" fmla="*/ 60571 w 106"/>
                <a:gd name="T81" fmla="*/ 174997 h 83"/>
                <a:gd name="T82" fmla="*/ 117579 w 106"/>
                <a:gd name="T83" fmla="*/ 203568 h 83"/>
                <a:gd name="T84" fmla="*/ 178150 w 106"/>
                <a:gd name="T85" fmla="*/ 174997 h 83"/>
                <a:gd name="T86" fmla="*/ 181713 w 106"/>
                <a:gd name="T87" fmla="*/ 178569 h 83"/>
                <a:gd name="T88" fmla="*/ 181713 w 106"/>
                <a:gd name="T89" fmla="*/ 296424 h 83"/>
                <a:gd name="T90" fmla="*/ 60571 w 106"/>
                <a:gd name="T91" fmla="*/ 235711 h 83"/>
                <a:gd name="T92" fmla="*/ 57008 w 106"/>
                <a:gd name="T93" fmla="*/ 178569 h 8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06" h="83">
                  <a:moveTo>
                    <a:pt x="19" y="26"/>
                  </a:moveTo>
                  <a:cubicBezTo>
                    <a:pt x="50" y="11"/>
                    <a:pt x="50" y="11"/>
                    <a:pt x="50" y="11"/>
                  </a:cubicBezTo>
                  <a:cubicBezTo>
                    <a:pt x="50" y="11"/>
                    <a:pt x="51" y="11"/>
                    <a:pt x="51" y="11"/>
                  </a:cubicBezTo>
                  <a:cubicBezTo>
                    <a:pt x="51" y="11"/>
                    <a:pt x="51" y="11"/>
                    <a:pt x="51" y="11"/>
                  </a:cubicBezTo>
                  <a:cubicBezTo>
                    <a:pt x="51" y="42"/>
                    <a:pt x="51" y="42"/>
                    <a:pt x="51" y="42"/>
                  </a:cubicBezTo>
                  <a:cubicBezTo>
                    <a:pt x="51" y="42"/>
                    <a:pt x="51" y="43"/>
                    <a:pt x="51" y="43"/>
                  </a:cubicBezTo>
                  <a:cubicBezTo>
                    <a:pt x="51" y="43"/>
                    <a:pt x="50" y="43"/>
                    <a:pt x="50" y="43"/>
                  </a:cubicBezTo>
                  <a:cubicBezTo>
                    <a:pt x="19" y="27"/>
                    <a:pt x="19" y="27"/>
                    <a:pt x="19" y="27"/>
                  </a:cubicBezTo>
                  <a:cubicBezTo>
                    <a:pt x="19" y="27"/>
                    <a:pt x="19" y="27"/>
                    <a:pt x="19" y="27"/>
                  </a:cubicBezTo>
                  <a:cubicBezTo>
                    <a:pt x="19" y="26"/>
                    <a:pt x="19" y="26"/>
                    <a:pt x="19" y="26"/>
                  </a:cubicBezTo>
                  <a:close/>
                  <a:moveTo>
                    <a:pt x="55" y="11"/>
                  </a:moveTo>
                  <a:cubicBezTo>
                    <a:pt x="55" y="42"/>
                    <a:pt x="55" y="42"/>
                    <a:pt x="55" y="42"/>
                  </a:cubicBezTo>
                  <a:cubicBezTo>
                    <a:pt x="55" y="42"/>
                    <a:pt x="55" y="43"/>
                    <a:pt x="55" y="43"/>
                  </a:cubicBezTo>
                  <a:cubicBezTo>
                    <a:pt x="55" y="43"/>
                    <a:pt x="56" y="43"/>
                    <a:pt x="56" y="43"/>
                  </a:cubicBezTo>
                  <a:cubicBezTo>
                    <a:pt x="87" y="27"/>
                    <a:pt x="87" y="27"/>
                    <a:pt x="87" y="27"/>
                  </a:cubicBezTo>
                  <a:cubicBezTo>
                    <a:pt x="87" y="27"/>
                    <a:pt x="87" y="27"/>
                    <a:pt x="87" y="27"/>
                  </a:cubicBezTo>
                  <a:cubicBezTo>
                    <a:pt x="87" y="26"/>
                    <a:pt x="87" y="26"/>
                    <a:pt x="87" y="26"/>
                  </a:cubicBezTo>
                  <a:cubicBezTo>
                    <a:pt x="56" y="11"/>
                    <a:pt x="56" y="11"/>
                    <a:pt x="56" y="11"/>
                  </a:cubicBezTo>
                  <a:cubicBezTo>
                    <a:pt x="56" y="11"/>
                    <a:pt x="55" y="11"/>
                    <a:pt x="55" y="11"/>
                  </a:cubicBezTo>
                  <a:cubicBezTo>
                    <a:pt x="55" y="11"/>
                    <a:pt x="55" y="11"/>
                    <a:pt x="55" y="11"/>
                  </a:cubicBezTo>
                  <a:close/>
                  <a:moveTo>
                    <a:pt x="48" y="45"/>
                  </a:moveTo>
                  <a:cubicBezTo>
                    <a:pt x="15" y="29"/>
                    <a:pt x="15" y="29"/>
                    <a:pt x="15" y="29"/>
                  </a:cubicBezTo>
                  <a:cubicBezTo>
                    <a:pt x="15" y="29"/>
                    <a:pt x="15" y="29"/>
                    <a:pt x="14" y="29"/>
                  </a:cubicBezTo>
                  <a:cubicBezTo>
                    <a:pt x="1" y="35"/>
                    <a:pt x="1" y="35"/>
                    <a:pt x="1" y="35"/>
                  </a:cubicBezTo>
                  <a:cubicBezTo>
                    <a:pt x="1" y="36"/>
                    <a:pt x="0" y="36"/>
                    <a:pt x="0" y="36"/>
                  </a:cubicBezTo>
                  <a:cubicBezTo>
                    <a:pt x="0" y="37"/>
                    <a:pt x="1" y="37"/>
                    <a:pt x="1" y="37"/>
                  </a:cubicBezTo>
                  <a:cubicBezTo>
                    <a:pt x="33" y="53"/>
                    <a:pt x="33" y="53"/>
                    <a:pt x="33" y="53"/>
                  </a:cubicBezTo>
                  <a:cubicBezTo>
                    <a:pt x="34" y="54"/>
                    <a:pt x="34" y="54"/>
                    <a:pt x="34" y="53"/>
                  </a:cubicBezTo>
                  <a:cubicBezTo>
                    <a:pt x="48" y="47"/>
                    <a:pt x="48" y="47"/>
                    <a:pt x="48" y="47"/>
                  </a:cubicBezTo>
                  <a:cubicBezTo>
                    <a:pt x="48" y="47"/>
                    <a:pt x="48" y="46"/>
                    <a:pt x="48" y="46"/>
                  </a:cubicBezTo>
                  <a:cubicBezTo>
                    <a:pt x="48" y="45"/>
                    <a:pt x="48" y="45"/>
                    <a:pt x="48" y="45"/>
                  </a:cubicBezTo>
                  <a:close/>
                  <a:moveTo>
                    <a:pt x="105" y="16"/>
                  </a:moveTo>
                  <a:cubicBezTo>
                    <a:pt x="105" y="17"/>
                    <a:pt x="106" y="17"/>
                    <a:pt x="106" y="17"/>
                  </a:cubicBezTo>
                  <a:cubicBezTo>
                    <a:pt x="106" y="18"/>
                    <a:pt x="105" y="18"/>
                    <a:pt x="105" y="18"/>
                  </a:cubicBezTo>
                  <a:cubicBezTo>
                    <a:pt x="92" y="25"/>
                    <a:pt x="92" y="25"/>
                    <a:pt x="92" y="25"/>
                  </a:cubicBezTo>
                  <a:cubicBezTo>
                    <a:pt x="91" y="25"/>
                    <a:pt x="91" y="25"/>
                    <a:pt x="91" y="25"/>
                  </a:cubicBezTo>
                  <a:cubicBezTo>
                    <a:pt x="58" y="9"/>
                    <a:pt x="58" y="9"/>
                    <a:pt x="58" y="9"/>
                  </a:cubicBezTo>
                  <a:cubicBezTo>
                    <a:pt x="58" y="8"/>
                    <a:pt x="58" y="8"/>
                    <a:pt x="58" y="8"/>
                  </a:cubicBezTo>
                  <a:cubicBezTo>
                    <a:pt x="58" y="7"/>
                    <a:pt x="58" y="7"/>
                    <a:pt x="58" y="7"/>
                  </a:cubicBezTo>
                  <a:cubicBezTo>
                    <a:pt x="72" y="0"/>
                    <a:pt x="72" y="0"/>
                    <a:pt x="72" y="0"/>
                  </a:cubicBezTo>
                  <a:cubicBezTo>
                    <a:pt x="72" y="0"/>
                    <a:pt x="72" y="0"/>
                    <a:pt x="72" y="0"/>
                  </a:cubicBezTo>
                  <a:cubicBezTo>
                    <a:pt x="105" y="16"/>
                    <a:pt x="105" y="16"/>
                    <a:pt x="105" y="16"/>
                  </a:cubicBezTo>
                  <a:close/>
                  <a:moveTo>
                    <a:pt x="105" y="35"/>
                  </a:moveTo>
                  <a:cubicBezTo>
                    <a:pt x="105" y="36"/>
                    <a:pt x="106" y="36"/>
                    <a:pt x="106" y="36"/>
                  </a:cubicBezTo>
                  <a:cubicBezTo>
                    <a:pt x="106" y="37"/>
                    <a:pt x="105" y="37"/>
                    <a:pt x="105" y="37"/>
                  </a:cubicBezTo>
                  <a:cubicBezTo>
                    <a:pt x="72" y="53"/>
                    <a:pt x="72" y="53"/>
                    <a:pt x="72" y="53"/>
                  </a:cubicBezTo>
                  <a:cubicBezTo>
                    <a:pt x="72" y="54"/>
                    <a:pt x="72" y="54"/>
                    <a:pt x="72" y="53"/>
                  </a:cubicBezTo>
                  <a:cubicBezTo>
                    <a:pt x="58" y="47"/>
                    <a:pt x="58" y="47"/>
                    <a:pt x="58" y="47"/>
                  </a:cubicBezTo>
                  <a:cubicBezTo>
                    <a:pt x="58" y="47"/>
                    <a:pt x="58" y="46"/>
                    <a:pt x="58" y="46"/>
                  </a:cubicBezTo>
                  <a:cubicBezTo>
                    <a:pt x="58" y="45"/>
                    <a:pt x="58" y="45"/>
                    <a:pt x="58" y="45"/>
                  </a:cubicBezTo>
                  <a:cubicBezTo>
                    <a:pt x="91" y="29"/>
                    <a:pt x="91" y="29"/>
                    <a:pt x="91" y="29"/>
                  </a:cubicBezTo>
                  <a:cubicBezTo>
                    <a:pt x="91" y="29"/>
                    <a:pt x="91" y="29"/>
                    <a:pt x="92" y="29"/>
                  </a:cubicBezTo>
                  <a:cubicBezTo>
                    <a:pt x="105" y="35"/>
                    <a:pt x="105" y="35"/>
                    <a:pt x="105" y="35"/>
                  </a:cubicBezTo>
                  <a:close/>
                  <a:moveTo>
                    <a:pt x="48" y="7"/>
                  </a:moveTo>
                  <a:cubicBezTo>
                    <a:pt x="34" y="0"/>
                    <a:pt x="34" y="0"/>
                    <a:pt x="34" y="0"/>
                  </a:cubicBezTo>
                  <a:cubicBezTo>
                    <a:pt x="34" y="0"/>
                    <a:pt x="34" y="0"/>
                    <a:pt x="33" y="0"/>
                  </a:cubicBezTo>
                  <a:cubicBezTo>
                    <a:pt x="1" y="16"/>
                    <a:pt x="1" y="16"/>
                    <a:pt x="1" y="16"/>
                  </a:cubicBezTo>
                  <a:cubicBezTo>
                    <a:pt x="1" y="17"/>
                    <a:pt x="0" y="17"/>
                    <a:pt x="0" y="17"/>
                  </a:cubicBezTo>
                  <a:cubicBezTo>
                    <a:pt x="0" y="18"/>
                    <a:pt x="1" y="18"/>
                    <a:pt x="1" y="18"/>
                  </a:cubicBezTo>
                  <a:cubicBezTo>
                    <a:pt x="14" y="25"/>
                    <a:pt x="14" y="25"/>
                    <a:pt x="14" y="25"/>
                  </a:cubicBezTo>
                  <a:cubicBezTo>
                    <a:pt x="15" y="25"/>
                    <a:pt x="15" y="25"/>
                    <a:pt x="15" y="25"/>
                  </a:cubicBezTo>
                  <a:cubicBezTo>
                    <a:pt x="48" y="9"/>
                    <a:pt x="48" y="9"/>
                    <a:pt x="48" y="9"/>
                  </a:cubicBezTo>
                  <a:cubicBezTo>
                    <a:pt x="48" y="8"/>
                    <a:pt x="48" y="8"/>
                    <a:pt x="48" y="8"/>
                  </a:cubicBezTo>
                  <a:cubicBezTo>
                    <a:pt x="48" y="7"/>
                    <a:pt x="48" y="7"/>
                    <a:pt x="48" y="7"/>
                  </a:cubicBezTo>
                  <a:close/>
                  <a:moveTo>
                    <a:pt x="55" y="50"/>
                  </a:moveTo>
                  <a:cubicBezTo>
                    <a:pt x="55" y="82"/>
                    <a:pt x="55" y="82"/>
                    <a:pt x="55" y="82"/>
                  </a:cubicBezTo>
                  <a:cubicBezTo>
                    <a:pt x="55" y="82"/>
                    <a:pt x="55" y="83"/>
                    <a:pt x="55" y="83"/>
                  </a:cubicBezTo>
                  <a:cubicBezTo>
                    <a:pt x="55" y="83"/>
                    <a:pt x="56" y="83"/>
                    <a:pt x="56" y="83"/>
                  </a:cubicBezTo>
                  <a:cubicBezTo>
                    <a:pt x="89" y="66"/>
                    <a:pt x="89" y="66"/>
                    <a:pt x="89" y="66"/>
                  </a:cubicBezTo>
                  <a:cubicBezTo>
                    <a:pt x="89" y="66"/>
                    <a:pt x="90" y="66"/>
                    <a:pt x="90" y="65"/>
                  </a:cubicBezTo>
                  <a:cubicBezTo>
                    <a:pt x="90" y="50"/>
                    <a:pt x="90" y="50"/>
                    <a:pt x="90" y="50"/>
                  </a:cubicBezTo>
                  <a:cubicBezTo>
                    <a:pt x="90" y="50"/>
                    <a:pt x="89" y="49"/>
                    <a:pt x="89" y="49"/>
                  </a:cubicBezTo>
                  <a:cubicBezTo>
                    <a:pt x="89" y="49"/>
                    <a:pt x="89" y="49"/>
                    <a:pt x="88" y="49"/>
                  </a:cubicBezTo>
                  <a:cubicBezTo>
                    <a:pt x="73" y="57"/>
                    <a:pt x="73" y="57"/>
                    <a:pt x="73" y="57"/>
                  </a:cubicBezTo>
                  <a:cubicBezTo>
                    <a:pt x="72" y="57"/>
                    <a:pt x="72" y="57"/>
                    <a:pt x="72" y="57"/>
                  </a:cubicBezTo>
                  <a:cubicBezTo>
                    <a:pt x="72" y="57"/>
                    <a:pt x="72" y="57"/>
                    <a:pt x="72" y="57"/>
                  </a:cubicBezTo>
                  <a:cubicBezTo>
                    <a:pt x="71" y="57"/>
                    <a:pt x="71" y="57"/>
                    <a:pt x="71" y="57"/>
                  </a:cubicBezTo>
                  <a:cubicBezTo>
                    <a:pt x="56" y="49"/>
                    <a:pt x="56" y="49"/>
                    <a:pt x="56" y="49"/>
                  </a:cubicBezTo>
                  <a:cubicBezTo>
                    <a:pt x="56" y="49"/>
                    <a:pt x="55" y="49"/>
                    <a:pt x="55" y="49"/>
                  </a:cubicBezTo>
                  <a:cubicBezTo>
                    <a:pt x="55" y="49"/>
                    <a:pt x="55" y="50"/>
                    <a:pt x="55" y="50"/>
                  </a:cubicBezTo>
                  <a:close/>
                  <a:moveTo>
                    <a:pt x="16" y="50"/>
                  </a:moveTo>
                  <a:cubicBezTo>
                    <a:pt x="16" y="50"/>
                    <a:pt x="17" y="49"/>
                    <a:pt x="17" y="49"/>
                  </a:cubicBezTo>
                  <a:cubicBezTo>
                    <a:pt x="17" y="49"/>
                    <a:pt x="17" y="49"/>
                    <a:pt x="18" y="49"/>
                  </a:cubicBezTo>
                  <a:cubicBezTo>
                    <a:pt x="33" y="57"/>
                    <a:pt x="33" y="57"/>
                    <a:pt x="33" y="57"/>
                  </a:cubicBezTo>
                  <a:cubicBezTo>
                    <a:pt x="34" y="57"/>
                    <a:pt x="34" y="57"/>
                    <a:pt x="34" y="57"/>
                  </a:cubicBezTo>
                  <a:cubicBezTo>
                    <a:pt x="50" y="49"/>
                    <a:pt x="50" y="49"/>
                    <a:pt x="50" y="49"/>
                  </a:cubicBezTo>
                  <a:cubicBezTo>
                    <a:pt x="50" y="49"/>
                    <a:pt x="51" y="49"/>
                    <a:pt x="51" y="49"/>
                  </a:cubicBezTo>
                  <a:cubicBezTo>
                    <a:pt x="51" y="49"/>
                    <a:pt x="51" y="50"/>
                    <a:pt x="51" y="50"/>
                  </a:cubicBezTo>
                  <a:cubicBezTo>
                    <a:pt x="51" y="82"/>
                    <a:pt x="51" y="82"/>
                    <a:pt x="51" y="82"/>
                  </a:cubicBezTo>
                  <a:cubicBezTo>
                    <a:pt x="51" y="82"/>
                    <a:pt x="51" y="83"/>
                    <a:pt x="51" y="83"/>
                  </a:cubicBezTo>
                  <a:cubicBezTo>
                    <a:pt x="51" y="83"/>
                    <a:pt x="50" y="83"/>
                    <a:pt x="50" y="83"/>
                  </a:cubicBezTo>
                  <a:cubicBezTo>
                    <a:pt x="17" y="66"/>
                    <a:pt x="17" y="66"/>
                    <a:pt x="17" y="66"/>
                  </a:cubicBezTo>
                  <a:cubicBezTo>
                    <a:pt x="17" y="66"/>
                    <a:pt x="16" y="66"/>
                    <a:pt x="16" y="65"/>
                  </a:cubicBezTo>
                  <a:lnTo>
                    <a:pt x="16" y="5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61" name="Group 60"/>
          <p:cNvGrpSpPr>
            <a:grpSpLocks/>
          </p:cNvGrpSpPr>
          <p:nvPr/>
        </p:nvGrpSpPr>
        <p:grpSpPr bwMode="auto">
          <a:xfrm>
            <a:off x="3201296" y="3471865"/>
            <a:ext cx="549105" cy="547687"/>
            <a:chOff x="3010378" y="3471260"/>
            <a:chExt cx="548204" cy="548202"/>
          </a:xfrm>
        </p:grpSpPr>
        <p:sp>
          <p:nvSpPr>
            <p:cNvPr id="62" name="Oval 61"/>
            <p:cNvSpPr/>
            <p:nvPr/>
          </p:nvSpPr>
          <p:spPr>
            <a:xfrm flipH="1">
              <a:off x="3010378" y="3471260"/>
              <a:ext cx="548204" cy="54820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r" eaLnBrk="1" hangingPunct="1"/>
              <a:endParaRPr lang="zh-CN" altLang="zh-CN" sz="160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353" name="Freeform 51"/>
            <p:cNvSpPr>
              <a:spLocks noEditPoints="1"/>
            </p:cNvSpPr>
            <p:nvPr/>
          </p:nvSpPr>
          <p:spPr bwMode="auto">
            <a:xfrm>
              <a:off x="3070827" y="3585168"/>
              <a:ext cx="411635" cy="340047"/>
            </a:xfrm>
            <a:custGeom>
              <a:avLst/>
              <a:gdLst>
                <a:gd name="T0" fmla="*/ 319306 w 107"/>
                <a:gd name="T1" fmla="*/ 243443 h 88"/>
                <a:gd name="T2" fmla="*/ 319306 w 107"/>
                <a:gd name="T3" fmla="*/ 27049 h 88"/>
                <a:gd name="T4" fmla="*/ 319306 w 107"/>
                <a:gd name="T5" fmla="*/ 11593 h 88"/>
                <a:gd name="T6" fmla="*/ 327000 w 107"/>
                <a:gd name="T7" fmla="*/ 0 h 88"/>
                <a:gd name="T8" fmla="*/ 334694 w 107"/>
                <a:gd name="T9" fmla="*/ 0 h 88"/>
                <a:gd name="T10" fmla="*/ 342388 w 107"/>
                <a:gd name="T11" fmla="*/ 0 h 88"/>
                <a:gd name="T12" fmla="*/ 342388 w 107"/>
                <a:gd name="T13" fmla="*/ 266628 h 88"/>
                <a:gd name="T14" fmla="*/ 334694 w 107"/>
                <a:gd name="T15" fmla="*/ 270492 h 88"/>
                <a:gd name="T16" fmla="*/ 327000 w 107"/>
                <a:gd name="T17" fmla="*/ 266628 h 88"/>
                <a:gd name="T18" fmla="*/ 319306 w 107"/>
                <a:gd name="T19" fmla="*/ 258899 h 88"/>
                <a:gd name="T20" fmla="*/ 319306 w 107"/>
                <a:gd name="T21" fmla="*/ 243443 h 88"/>
                <a:gd name="T22" fmla="*/ 92329 w 107"/>
                <a:gd name="T23" fmla="*/ 243443 h 88"/>
                <a:gd name="T24" fmla="*/ 92329 w 107"/>
                <a:gd name="T25" fmla="*/ 27049 h 88"/>
                <a:gd name="T26" fmla="*/ 92329 w 107"/>
                <a:gd name="T27" fmla="*/ 11593 h 88"/>
                <a:gd name="T28" fmla="*/ 84635 w 107"/>
                <a:gd name="T29" fmla="*/ 0 h 88"/>
                <a:gd name="T30" fmla="*/ 76941 w 107"/>
                <a:gd name="T31" fmla="*/ 0 h 88"/>
                <a:gd name="T32" fmla="*/ 69247 w 107"/>
                <a:gd name="T33" fmla="*/ 0 h 88"/>
                <a:gd name="T34" fmla="*/ 69247 w 107"/>
                <a:gd name="T35" fmla="*/ 266628 h 88"/>
                <a:gd name="T36" fmla="*/ 76941 w 107"/>
                <a:gd name="T37" fmla="*/ 270492 h 88"/>
                <a:gd name="T38" fmla="*/ 84635 w 107"/>
                <a:gd name="T39" fmla="*/ 266628 h 88"/>
                <a:gd name="T40" fmla="*/ 92329 w 107"/>
                <a:gd name="T41" fmla="*/ 258899 h 88"/>
                <a:gd name="T42" fmla="*/ 92329 w 107"/>
                <a:gd name="T43" fmla="*/ 243443 h 88"/>
                <a:gd name="T44" fmla="*/ 138494 w 107"/>
                <a:gd name="T45" fmla="*/ 197073 h 88"/>
                <a:gd name="T46" fmla="*/ 138494 w 107"/>
                <a:gd name="T47" fmla="*/ 212529 h 88"/>
                <a:gd name="T48" fmla="*/ 126953 w 107"/>
                <a:gd name="T49" fmla="*/ 224122 h 88"/>
                <a:gd name="T50" fmla="*/ 119259 w 107"/>
                <a:gd name="T51" fmla="*/ 227986 h 88"/>
                <a:gd name="T52" fmla="*/ 111565 w 107"/>
                <a:gd name="T53" fmla="*/ 224122 h 88"/>
                <a:gd name="T54" fmla="*/ 111565 w 107"/>
                <a:gd name="T55" fmla="*/ 46370 h 88"/>
                <a:gd name="T56" fmla="*/ 119259 w 107"/>
                <a:gd name="T57" fmla="*/ 42506 h 88"/>
                <a:gd name="T58" fmla="*/ 126953 w 107"/>
                <a:gd name="T59" fmla="*/ 46370 h 88"/>
                <a:gd name="T60" fmla="*/ 138494 w 107"/>
                <a:gd name="T61" fmla="*/ 54098 h 88"/>
                <a:gd name="T62" fmla="*/ 138494 w 107"/>
                <a:gd name="T63" fmla="*/ 69555 h 88"/>
                <a:gd name="T64" fmla="*/ 138494 w 107"/>
                <a:gd name="T65" fmla="*/ 197073 h 88"/>
                <a:gd name="T66" fmla="*/ 234670 w 107"/>
                <a:gd name="T67" fmla="*/ 309134 h 88"/>
                <a:gd name="T68" fmla="*/ 207741 w 107"/>
                <a:gd name="T69" fmla="*/ 340047 h 88"/>
                <a:gd name="T70" fmla="*/ 176965 w 107"/>
                <a:gd name="T71" fmla="*/ 309134 h 88"/>
                <a:gd name="T72" fmla="*/ 176965 w 107"/>
                <a:gd name="T73" fmla="*/ 92740 h 88"/>
                <a:gd name="T74" fmla="*/ 207741 w 107"/>
                <a:gd name="T75" fmla="*/ 61827 h 88"/>
                <a:gd name="T76" fmla="*/ 234670 w 107"/>
                <a:gd name="T77" fmla="*/ 92740 h 88"/>
                <a:gd name="T78" fmla="*/ 234670 w 107"/>
                <a:gd name="T79" fmla="*/ 309134 h 88"/>
                <a:gd name="T80" fmla="*/ 273141 w 107"/>
                <a:gd name="T81" fmla="*/ 197073 h 88"/>
                <a:gd name="T82" fmla="*/ 273141 w 107"/>
                <a:gd name="T83" fmla="*/ 212529 h 88"/>
                <a:gd name="T84" fmla="*/ 284682 w 107"/>
                <a:gd name="T85" fmla="*/ 224122 h 88"/>
                <a:gd name="T86" fmla="*/ 292376 w 107"/>
                <a:gd name="T87" fmla="*/ 227986 h 88"/>
                <a:gd name="T88" fmla="*/ 300070 w 107"/>
                <a:gd name="T89" fmla="*/ 224122 h 88"/>
                <a:gd name="T90" fmla="*/ 300070 w 107"/>
                <a:gd name="T91" fmla="*/ 46370 h 88"/>
                <a:gd name="T92" fmla="*/ 292376 w 107"/>
                <a:gd name="T93" fmla="*/ 42506 h 88"/>
                <a:gd name="T94" fmla="*/ 284682 w 107"/>
                <a:gd name="T95" fmla="*/ 46370 h 88"/>
                <a:gd name="T96" fmla="*/ 273141 w 107"/>
                <a:gd name="T97" fmla="*/ 54098 h 88"/>
                <a:gd name="T98" fmla="*/ 273141 w 107"/>
                <a:gd name="T99" fmla="*/ 69555 h 88"/>
                <a:gd name="T100" fmla="*/ 273141 w 107"/>
                <a:gd name="T101" fmla="*/ 197073 h 8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07" h="88">
                  <a:moveTo>
                    <a:pt x="83" y="63"/>
                  </a:moveTo>
                  <a:cubicBezTo>
                    <a:pt x="97" y="47"/>
                    <a:pt x="97" y="23"/>
                    <a:pt x="83" y="7"/>
                  </a:cubicBezTo>
                  <a:cubicBezTo>
                    <a:pt x="82" y="6"/>
                    <a:pt x="82" y="4"/>
                    <a:pt x="83" y="3"/>
                  </a:cubicBezTo>
                  <a:cubicBezTo>
                    <a:pt x="85" y="0"/>
                    <a:pt x="85" y="0"/>
                    <a:pt x="85" y="0"/>
                  </a:cubicBezTo>
                  <a:cubicBezTo>
                    <a:pt x="86" y="0"/>
                    <a:pt x="86" y="0"/>
                    <a:pt x="87" y="0"/>
                  </a:cubicBezTo>
                  <a:cubicBezTo>
                    <a:pt x="88" y="0"/>
                    <a:pt x="89" y="0"/>
                    <a:pt x="89" y="0"/>
                  </a:cubicBezTo>
                  <a:cubicBezTo>
                    <a:pt x="107" y="20"/>
                    <a:pt x="107" y="50"/>
                    <a:pt x="89" y="69"/>
                  </a:cubicBezTo>
                  <a:cubicBezTo>
                    <a:pt x="89" y="70"/>
                    <a:pt x="88" y="70"/>
                    <a:pt x="87" y="70"/>
                  </a:cubicBezTo>
                  <a:cubicBezTo>
                    <a:pt x="86" y="70"/>
                    <a:pt x="86" y="70"/>
                    <a:pt x="85" y="69"/>
                  </a:cubicBezTo>
                  <a:cubicBezTo>
                    <a:pt x="83" y="67"/>
                    <a:pt x="83" y="67"/>
                    <a:pt x="83" y="67"/>
                  </a:cubicBezTo>
                  <a:cubicBezTo>
                    <a:pt x="82" y="65"/>
                    <a:pt x="82" y="64"/>
                    <a:pt x="83" y="63"/>
                  </a:cubicBezTo>
                  <a:close/>
                  <a:moveTo>
                    <a:pt x="24" y="63"/>
                  </a:moveTo>
                  <a:cubicBezTo>
                    <a:pt x="10" y="47"/>
                    <a:pt x="10" y="23"/>
                    <a:pt x="24" y="7"/>
                  </a:cubicBezTo>
                  <a:cubicBezTo>
                    <a:pt x="25" y="6"/>
                    <a:pt x="25" y="4"/>
                    <a:pt x="24" y="3"/>
                  </a:cubicBezTo>
                  <a:cubicBezTo>
                    <a:pt x="22" y="0"/>
                    <a:pt x="22" y="0"/>
                    <a:pt x="22" y="0"/>
                  </a:cubicBezTo>
                  <a:cubicBezTo>
                    <a:pt x="21" y="0"/>
                    <a:pt x="21" y="0"/>
                    <a:pt x="20" y="0"/>
                  </a:cubicBezTo>
                  <a:cubicBezTo>
                    <a:pt x="19" y="0"/>
                    <a:pt x="18" y="0"/>
                    <a:pt x="18" y="0"/>
                  </a:cubicBezTo>
                  <a:cubicBezTo>
                    <a:pt x="0" y="20"/>
                    <a:pt x="0" y="50"/>
                    <a:pt x="18" y="69"/>
                  </a:cubicBezTo>
                  <a:cubicBezTo>
                    <a:pt x="18" y="70"/>
                    <a:pt x="19" y="70"/>
                    <a:pt x="20" y="70"/>
                  </a:cubicBezTo>
                  <a:cubicBezTo>
                    <a:pt x="21" y="70"/>
                    <a:pt x="21" y="70"/>
                    <a:pt x="22" y="69"/>
                  </a:cubicBezTo>
                  <a:cubicBezTo>
                    <a:pt x="24" y="67"/>
                    <a:pt x="24" y="67"/>
                    <a:pt x="24" y="67"/>
                  </a:cubicBezTo>
                  <a:cubicBezTo>
                    <a:pt x="25" y="65"/>
                    <a:pt x="25" y="64"/>
                    <a:pt x="24" y="63"/>
                  </a:cubicBezTo>
                  <a:close/>
                  <a:moveTo>
                    <a:pt x="36" y="51"/>
                  </a:moveTo>
                  <a:cubicBezTo>
                    <a:pt x="37" y="53"/>
                    <a:pt x="37" y="54"/>
                    <a:pt x="36" y="55"/>
                  </a:cubicBezTo>
                  <a:cubicBezTo>
                    <a:pt x="33" y="58"/>
                    <a:pt x="33" y="58"/>
                    <a:pt x="33" y="58"/>
                  </a:cubicBezTo>
                  <a:cubicBezTo>
                    <a:pt x="33" y="58"/>
                    <a:pt x="32" y="59"/>
                    <a:pt x="31" y="59"/>
                  </a:cubicBezTo>
                  <a:cubicBezTo>
                    <a:pt x="30" y="58"/>
                    <a:pt x="30" y="58"/>
                    <a:pt x="29" y="58"/>
                  </a:cubicBezTo>
                  <a:cubicBezTo>
                    <a:pt x="18" y="44"/>
                    <a:pt x="18" y="25"/>
                    <a:pt x="29" y="12"/>
                  </a:cubicBezTo>
                  <a:cubicBezTo>
                    <a:pt x="30" y="11"/>
                    <a:pt x="30" y="11"/>
                    <a:pt x="31" y="11"/>
                  </a:cubicBezTo>
                  <a:cubicBezTo>
                    <a:pt x="32" y="11"/>
                    <a:pt x="33" y="11"/>
                    <a:pt x="33" y="12"/>
                  </a:cubicBezTo>
                  <a:cubicBezTo>
                    <a:pt x="36" y="14"/>
                    <a:pt x="36" y="14"/>
                    <a:pt x="36" y="14"/>
                  </a:cubicBezTo>
                  <a:cubicBezTo>
                    <a:pt x="37" y="15"/>
                    <a:pt x="37" y="17"/>
                    <a:pt x="36" y="18"/>
                  </a:cubicBezTo>
                  <a:cubicBezTo>
                    <a:pt x="28" y="28"/>
                    <a:pt x="28" y="42"/>
                    <a:pt x="36" y="51"/>
                  </a:cubicBezTo>
                  <a:close/>
                  <a:moveTo>
                    <a:pt x="61" y="80"/>
                  </a:moveTo>
                  <a:cubicBezTo>
                    <a:pt x="61" y="84"/>
                    <a:pt x="58" y="88"/>
                    <a:pt x="54" y="88"/>
                  </a:cubicBezTo>
                  <a:cubicBezTo>
                    <a:pt x="49" y="88"/>
                    <a:pt x="46" y="84"/>
                    <a:pt x="46" y="80"/>
                  </a:cubicBezTo>
                  <a:cubicBezTo>
                    <a:pt x="46" y="60"/>
                    <a:pt x="46" y="44"/>
                    <a:pt x="46" y="24"/>
                  </a:cubicBezTo>
                  <a:cubicBezTo>
                    <a:pt x="46" y="19"/>
                    <a:pt x="49" y="16"/>
                    <a:pt x="54" y="16"/>
                  </a:cubicBezTo>
                  <a:cubicBezTo>
                    <a:pt x="58" y="16"/>
                    <a:pt x="61" y="19"/>
                    <a:pt x="61" y="24"/>
                  </a:cubicBezTo>
                  <a:cubicBezTo>
                    <a:pt x="61" y="44"/>
                    <a:pt x="61" y="60"/>
                    <a:pt x="61" y="80"/>
                  </a:cubicBezTo>
                  <a:close/>
                  <a:moveTo>
                    <a:pt x="71" y="51"/>
                  </a:moveTo>
                  <a:cubicBezTo>
                    <a:pt x="70" y="53"/>
                    <a:pt x="70" y="54"/>
                    <a:pt x="71" y="55"/>
                  </a:cubicBezTo>
                  <a:cubicBezTo>
                    <a:pt x="74" y="58"/>
                    <a:pt x="74" y="58"/>
                    <a:pt x="74" y="58"/>
                  </a:cubicBezTo>
                  <a:cubicBezTo>
                    <a:pt x="74" y="58"/>
                    <a:pt x="75" y="59"/>
                    <a:pt x="76" y="59"/>
                  </a:cubicBezTo>
                  <a:cubicBezTo>
                    <a:pt x="77" y="58"/>
                    <a:pt x="77" y="58"/>
                    <a:pt x="78" y="58"/>
                  </a:cubicBezTo>
                  <a:cubicBezTo>
                    <a:pt x="89" y="44"/>
                    <a:pt x="89" y="25"/>
                    <a:pt x="78" y="12"/>
                  </a:cubicBezTo>
                  <a:cubicBezTo>
                    <a:pt x="77" y="11"/>
                    <a:pt x="77" y="11"/>
                    <a:pt x="76" y="11"/>
                  </a:cubicBezTo>
                  <a:cubicBezTo>
                    <a:pt x="75" y="11"/>
                    <a:pt x="74" y="11"/>
                    <a:pt x="74" y="12"/>
                  </a:cubicBezTo>
                  <a:cubicBezTo>
                    <a:pt x="71" y="14"/>
                    <a:pt x="71" y="14"/>
                    <a:pt x="71" y="14"/>
                  </a:cubicBezTo>
                  <a:cubicBezTo>
                    <a:pt x="70" y="15"/>
                    <a:pt x="70" y="17"/>
                    <a:pt x="71" y="18"/>
                  </a:cubicBezTo>
                  <a:cubicBezTo>
                    <a:pt x="79" y="28"/>
                    <a:pt x="79" y="42"/>
                    <a:pt x="71" y="5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64" name="Group 63"/>
          <p:cNvGrpSpPr>
            <a:grpSpLocks/>
          </p:cNvGrpSpPr>
          <p:nvPr/>
        </p:nvGrpSpPr>
        <p:grpSpPr bwMode="auto">
          <a:xfrm>
            <a:off x="8479690" y="3471865"/>
            <a:ext cx="549105" cy="547687"/>
            <a:chOff x="8671519" y="3471260"/>
            <a:chExt cx="548204" cy="548202"/>
          </a:xfrm>
        </p:grpSpPr>
        <p:sp>
          <p:nvSpPr>
            <p:cNvPr id="65" name="Oval 64"/>
            <p:cNvSpPr/>
            <p:nvPr/>
          </p:nvSpPr>
          <p:spPr>
            <a:xfrm>
              <a:off x="8671519" y="3471260"/>
              <a:ext cx="548204" cy="54820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zh-CN" altLang="zh-CN" sz="160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66" name="Group 65"/>
            <p:cNvGrpSpPr/>
            <p:nvPr/>
          </p:nvGrpSpPr>
          <p:grpSpPr>
            <a:xfrm>
              <a:off x="8747720" y="3559794"/>
              <a:ext cx="387465" cy="324462"/>
              <a:chOff x="5099051" y="3930651"/>
              <a:chExt cx="390525" cy="327025"/>
            </a:xfrm>
            <a:solidFill>
              <a:schemeClr val="bg1"/>
            </a:solidFill>
          </p:grpSpPr>
          <p:sp>
            <p:nvSpPr>
              <p:cNvPr id="67" name="Freeform 103"/>
              <p:cNvSpPr>
                <a:spLocks/>
              </p:cNvSpPr>
              <p:nvPr/>
            </p:nvSpPr>
            <p:spPr bwMode="auto">
              <a:xfrm>
                <a:off x="5165726" y="4027488"/>
                <a:ext cx="255588" cy="230188"/>
              </a:xfrm>
              <a:custGeom>
                <a:avLst/>
                <a:gdLst>
                  <a:gd name="T0" fmla="*/ 0 w 161"/>
                  <a:gd name="T1" fmla="*/ 62 h 145"/>
                  <a:gd name="T2" fmla="*/ 0 w 161"/>
                  <a:gd name="T3" fmla="*/ 145 h 145"/>
                  <a:gd name="T4" fmla="*/ 31 w 161"/>
                  <a:gd name="T5" fmla="*/ 145 h 145"/>
                  <a:gd name="T6" fmla="*/ 130 w 161"/>
                  <a:gd name="T7" fmla="*/ 145 h 145"/>
                  <a:gd name="T8" fmla="*/ 161 w 161"/>
                  <a:gd name="T9" fmla="*/ 145 h 145"/>
                  <a:gd name="T10" fmla="*/ 161 w 161"/>
                  <a:gd name="T11" fmla="*/ 62 h 145"/>
                  <a:gd name="T12" fmla="*/ 81 w 161"/>
                  <a:gd name="T13" fmla="*/ 0 h 145"/>
                  <a:gd name="T14" fmla="*/ 0 w 161"/>
                  <a:gd name="T15" fmla="*/ 62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145">
                    <a:moveTo>
                      <a:pt x="0" y="62"/>
                    </a:moveTo>
                    <a:lnTo>
                      <a:pt x="0" y="145"/>
                    </a:lnTo>
                    <a:lnTo>
                      <a:pt x="31" y="145"/>
                    </a:lnTo>
                    <a:lnTo>
                      <a:pt x="130" y="145"/>
                    </a:lnTo>
                    <a:lnTo>
                      <a:pt x="161" y="145"/>
                    </a:lnTo>
                    <a:lnTo>
                      <a:pt x="161" y="62"/>
                    </a:lnTo>
                    <a:lnTo>
                      <a:pt x="81" y="0"/>
                    </a:lnTo>
                    <a:lnTo>
                      <a:pt x="0"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080">
                  <a:defRPr/>
                </a:pPr>
                <a:endParaRPr 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8" name="Freeform 104"/>
              <p:cNvSpPr>
                <a:spLocks/>
              </p:cNvSpPr>
              <p:nvPr/>
            </p:nvSpPr>
            <p:spPr bwMode="auto">
              <a:xfrm>
                <a:off x="5099051" y="3930651"/>
                <a:ext cx="390525" cy="195263"/>
              </a:xfrm>
              <a:custGeom>
                <a:avLst/>
                <a:gdLst>
                  <a:gd name="T0" fmla="*/ 225 w 246"/>
                  <a:gd name="T1" fmla="*/ 80 h 123"/>
                  <a:gd name="T2" fmla="*/ 225 w 246"/>
                  <a:gd name="T3" fmla="*/ 21 h 123"/>
                  <a:gd name="T4" fmla="*/ 182 w 246"/>
                  <a:gd name="T5" fmla="*/ 21 h 123"/>
                  <a:gd name="T6" fmla="*/ 182 w 246"/>
                  <a:gd name="T7" fmla="*/ 47 h 123"/>
                  <a:gd name="T8" fmla="*/ 123 w 246"/>
                  <a:gd name="T9" fmla="*/ 0 h 123"/>
                  <a:gd name="T10" fmla="*/ 123 w 246"/>
                  <a:gd name="T11" fmla="*/ 0 h 123"/>
                  <a:gd name="T12" fmla="*/ 123 w 246"/>
                  <a:gd name="T13" fmla="*/ 0 h 123"/>
                  <a:gd name="T14" fmla="*/ 123 w 246"/>
                  <a:gd name="T15" fmla="*/ 0 h 123"/>
                  <a:gd name="T16" fmla="*/ 123 w 246"/>
                  <a:gd name="T17" fmla="*/ 0 h 123"/>
                  <a:gd name="T18" fmla="*/ 0 w 246"/>
                  <a:gd name="T19" fmla="*/ 97 h 123"/>
                  <a:gd name="T20" fmla="*/ 21 w 246"/>
                  <a:gd name="T21" fmla="*/ 123 h 123"/>
                  <a:gd name="T22" fmla="*/ 123 w 246"/>
                  <a:gd name="T23" fmla="*/ 42 h 123"/>
                  <a:gd name="T24" fmla="*/ 225 w 246"/>
                  <a:gd name="T25" fmla="*/ 123 h 123"/>
                  <a:gd name="T26" fmla="*/ 246 w 246"/>
                  <a:gd name="T27" fmla="*/ 97 h 123"/>
                  <a:gd name="T28" fmla="*/ 225 w 246"/>
                  <a:gd name="T29" fmla="*/ 8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6" h="123">
                    <a:moveTo>
                      <a:pt x="225" y="80"/>
                    </a:moveTo>
                    <a:lnTo>
                      <a:pt x="225" y="21"/>
                    </a:lnTo>
                    <a:lnTo>
                      <a:pt x="182" y="21"/>
                    </a:lnTo>
                    <a:lnTo>
                      <a:pt x="182" y="47"/>
                    </a:lnTo>
                    <a:lnTo>
                      <a:pt x="123" y="0"/>
                    </a:lnTo>
                    <a:lnTo>
                      <a:pt x="123" y="0"/>
                    </a:lnTo>
                    <a:lnTo>
                      <a:pt x="123" y="0"/>
                    </a:lnTo>
                    <a:lnTo>
                      <a:pt x="123" y="0"/>
                    </a:lnTo>
                    <a:lnTo>
                      <a:pt x="123" y="0"/>
                    </a:lnTo>
                    <a:lnTo>
                      <a:pt x="0" y="97"/>
                    </a:lnTo>
                    <a:lnTo>
                      <a:pt x="21" y="123"/>
                    </a:lnTo>
                    <a:lnTo>
                      <a:pt x="123" y="42"/>
                    </a:lnTo>
                    <a:lnTo>
                      <a:pt x="225" y="123"/>
                    </a:lnTo>
                    <a:lnTo>
                      <a:pt x="246" y="97"/>
                    </a:lnTo>
                    <a:lnTo>
                      <a:pt x="225"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14080">
                  <a:defRPr/>
                </a:pPr>
                <a:endParaRPr 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grpSp>
        <p:nvGrpSpPr>
          <p:cNvPr id="69" name="Group 68"/>
          <p:cNvGrpSpPr>
            <a:grpSpLocks/>
          </p:cNvGrpSpPr>
          <p:nvPr/>
        </p:nvGrpSpPr>
        <p:grpSpPr bwMode="auto">
          <a:xfrm>
            <a:off x="7986130" y="5237165"/>
            <a:ext cx="549105" cy="547687"/>
            <a:chOff x="7987058" y="5237051"/>
            <a:chExt cx="548204" cy="548202"/>
          </a:xfrm>
        </p:grpSpPr>
        <p:sp>
          <p:nvSpPr>
            <p:cNvPr id="70" name="Oval 69"/>
            <p:cNvSpPr/>
            <p:nvPr/>
          </p:nvSpPr>
          <p:spPr>
            <a:xfrm>
              <a:off x="7987058" y="5237051"/>
              <a:ext cx="548204" cy="54820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en-AU" altLang="zh-CN" sz="160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349" name="Freeform 101"/>
            <p:cNvSpPr>
              <a:spLocks noEditPoints="1"/>
            </p:cNvSpPr>
            <p:nvPr/>
          </p:nvSpPr>
          <p:spPr bwMode="auto">
            <a:xfrm>
              <a:off x="8052502" y="5346489"/>
              <a:ext cx="378366" cy="350051"/>
            </a:xfrm>
            <a:custGeom>
              <a:avLst/>
              <a:gdLst>
                <a:gd name="T0" fmla="*/ 39 w 68"/>
                <a:gd name="T1" fmla="*/ 36 h 63"/>
                <a:gd name="T2" fmla="*/ 41 w 68"/>
                <a:gd name="T3" fmla="*/ 44 h 63"/>
                <a:gd name="T4" fmla="*/ 35 w 68"/>
                <a:gd name="T5" fmla="*/ 50 h 63"/>
                <a:gd name="T6" fmla="*/ 27 w 68"/>
                <a:gd name="T7" fmla="*/ 53 h 63"/>
                <a:gd name="T8" fmla="*/ 18 w 68"/>
                <a:gd name="T9" fmla="*/ 53 h 63"/>
                <a:gd name="T10" fmla="*/ 11 w 68"/>
                <a:gd name="T11" fmla="*/ 50 h 63"/>
                <a:gd name="T12" fmla="*/ 4 w 68"/>
                <a:gd name="T13" fmla="*/ 44 h 63"/>
                <a:gd name="T14" fmla="*/ 6 w 68"/>
                <a:gd name="T15" fmla="*/ 36 h 63"/>
                <a:gd name="T16" fmla="*/ 0 w 68"/>
                <a:gd name="T17" fmla="*/ 28 h 63"/>
                <a:gd name="T18" fmla="*/ 7 w 68"/>
                <a:gd name="T19" fmla="*/ 23 h 63"/>
                <a:gd name="T20" fmla="*/ 4 w 68"/>
                <a:gd name="T21" fmla="*/ 18 h 63"/>
                <a:gd name="T22" fmla="*/ 15 w 68"/>
                <a:gd name="T23" fmla="*/ 16 h 63"/>
                <a:gd name="T24" fmla="*/ 19 w 68"/>
                <a:gd name="T25" fmla="*/ 8 h 63"/>
                <a:gd name="T26" fmla="*/ 28 w 68"/>
                <a:gd name="T27" fmla="*/ 15 h 63"/>
                <a:gd name="T28" fmla="*/ 35 w 68"/>
                <a:gd name="T29" fmla="*/ 12 h 63"/>
                <a:gd name="T30" fmla="*/ 41 w 68"/>
                <a:gd name="T31" fmla="*/ 19 h 63"/>
                <a:gd name="T32" fmla="*/ 45 w 68"/>
                <a:gd name="T33" fmla="*/ 27 h 63"/>
                <a:gd name="T34" fmla="*/ 23 w 68"/>
                <a:gd name="T35" fmla="*/ 22 h 63"/>
                <a:gd name="T36" fmla="*/ 32 w 68"/>
                <a:gd name="T37" fmla="*/ 31 h 63"/>
                <a:gd name="T38" fmla="*/ 63 w 68"/>
                <a:gd name="T39" fmla="*/ 16 h 63"/>
                <a:gd name="T40" fmla="*/ 64 w 68"/>
                <a:gd name="T41" fmla="*/ 24 h 63"/>
                <a:gd name="T42" fmla="*/ 55 w 68"/>
                <a:gd name="T43" fmla="*/ 22 h 63"/>
                <a:gd name="T44" fmla="*/ 46 w 68"/>
                <a:gd name="T45" fmla="*/ 24 h 63"/>
                <a:gd name="T46" fmla="*/ 46 w 68"/>
                <a:gd name="T47" fmla="*/ 16 h 63"/>
                <a:gd name="T48" fmla="*/ 46 w 68"/>
                <a:gd name="T49" fmla="*/ 9 h 63"/>
                <a:gd name="T50" fmla="*/ 46 w 68"/>
                <a:gd name="T51" fmla="*/ 2 h 63"/>
                <a:gd name="T52" fmla="*/ 55 w 68"/>
                <a:gd name="T53" fmla="*/ 4 h 63"/>
                <a:gd name="T54" fmla="*/ 59 w 68"/>
                <a:gd name="T55" fmla="*/ 0 h 63"/>
                <a:gd name="T56" fmla="*/ 62 w 68"/>
                <a:gd name="T57" fmla="*/ 7 h 63"/>
                <a:gd name="T58" fmla="*/ 68 w 68"/>
                <a:gd name="T59" fmla="*/ 15 h 63"/>
                <a:gd name="T60" fmla="*/ 62 w 68"/>
                <a:gd name="T61" fmla="*/ 55 h 63"/>
                <a:gd name="T62" fmla="*/ 59 w 68"/>
                <a:gd name="T63" fmla="*/ 63 h 63"/>
                <a:gd name="T64" fmla="*/ 54 w 68"/>
                <a:gd name="T65" fmla="*/ 59 h 63"/>
                <a:gd name="T66" fmla="*/ 45 w 68"/>
                <a:gd name="T67" fmla="*/ 60 h 63"/>
                <a:gd name="T68" fmla="*/ 41 w 68"/>
                <a:gd name="T69" fmla="*/ 52 h 63"/>
                <a:gd name="T70" fmla="*/ 47 w 68"/>
                <a:gd name="T71" fmla="*/ 44 h 63"/>
                <a:gd name="T72" fmla="*/ 50 w 68"/>
                <a:gd name="T73" fmla="*/ 36 h 63"/>
                <a:gd name="T74" fmla="*/ 56 w 68"/>
                <a:gd name="T75" fmla="*/ 40 h 63"/>
                <a:gd name="T76" fmla="*/ 64 w 68"/>
                <a:gd name="T77" fmla="*/ 39 h 63"/>
                <a:gd name="T78" fmla="*/ 63 w 68"/>
                <a:gd name="T79" fmla="*/ 46 h 63"/>
                <a:gd name="T80" fmla="*/ 55 w 68"/>
                <a:gd name="T81" fmla="*/ 8 h 63"/>
                <a:gd name="T82" fmla="*/ 59 w 68"/>
                <a:gd name="T83" fmla="*/ 13 h 63"/>
                <a:gd name="T84" fmla="*/ 50 w 68"/>
                <a:gd name="T85" fmla="*/ 49 h 63"/>
                <a:gd name="T86" fmla="*/ 55 w 68"/>
                <a:gd name="T87" fmla="*/ 45 h 63"/>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78" name="Group 77"/>
          <p:cNvGrpSpPr>
            <a:grpSpLocks/>
          </p:cNvGrpSpPr>
          <p:nvPr/>
        </p:nvGrpSpPr>
        <p:grpSpPr bwMode="auto">
          <a:xfrm>
            <a:off x="5478653" y="2112964"/>
            <a:ext cx="1282304" cy="2738437"/>
            <a:chOff x="4953131" y="2049903"/>
            <a:chExt cx="1777869" cy="3797206"/>
          </a:xfrm>
          <a:solidFill>
            <a:schemeClr val="accent1"/>
          </a:solidFill>
        </p:grpSpPr>
        <p:grpSp>
          <p:nvGrpSpPr>
            <p:cNvPr id="13338" name="Group 78"/>
            <p:cNvGrpSpPr>
              <a:grpSpLocks/>
            </p:cNvGrpSpPr>
            <p:nvPr/>
          </p:nvGrpSpPr>
          <p:grpSpPr bwMode="auto">
            <a:xfrm>
              <a:off x="5657220" y="2049903"/>
              <a:ext cx="1073780" cy="3797206"/>
              <a:chOff x="5885820" y="2998041"/>
              <a:chExt cx="592553" cy="2095444"/>
            </a:xfrm>
            <a:grpFill/>
          </p:grpSpPr>
          <p:sp>
            <p:nvSpPr>
              <p:cNvPr id="85" name="Shape 1033"/>
              <p:cNvSpPr/>
              <p:nvPr/>
            </p:nvSpPr>
            <p:spPr>
              <a:xfrm>
                <a:off x="5885830" y="2998041"/>
                <a:ext cx="592543" cy="2095444"/>
              </a:xfrm>
              <a:custGeom>
                <a:avLst/>
                <a:gdLst/>
                <a:ahLst/>
                <a:cxnLst>
                  <a:cxn ang="0">
                    <a:pos x="wd2" y="hd2"/>
                  </a:cxn>
                  <a:cxn ang="5400000">
                    <a:pos x="wd2" y="hd2"/>
                  </a:cxn>
                  <a:cxn ang="10800000">
                    <a:pos x="wd2" y="hd2"/>
                  </a:cxn>
                  <a:cxn ang="16200000">
                    <a:pos x="wd2" y="hd2"/>
                  </a:cxn>
                </a:cxnLst>
                <a:rect l="0" t="0" r="r" b="b"/>
                <a:pathLst>
                  <a:path w="20942" h="21597" extrusionOk="0">
                    <a:moveTo>
                      <a:pt x="8563" y="0"/>
                    </a:moveTo>
                    <a:cubicBezTo>
                      <a:pt x="10027" y="-3"/>
                      <a:pt x="12311" y="423"/>
                      <a:pt x="12311" y="1065"/>
                    </a:cubicBezTo>
                    <a:cubicBezTo>
                      <a:pt x="12311" y="1707"/>
                      <a:pt x="12132" y="1985"/>
                      <a:pt x="11954" y="2193"/>
                    </a:cubicBezTo>
                    <a:cubicBezTo>
                      <a:pt x="11775" y="2401"/>
                      <a:pt x="11537" y="2367"/>
                      <a:pt x="11537" y="2367"/>
                    </a:cubicBezTo>
                    <a:cubicBezTo>
                      <a:pt x="11537" y="2367"/>
                      <a:pt x="11597" y="2801"/>
                      <a:pt x="11121" y="2905"/>
                    </a:cubicBezTo>
                    <a:cubicBezTo>
                      <a:pt x="10645" y="3009"/>
                      <a:pt x="10526" y="3043"/>
                      <a:pt x="10526" y="3182"/>
                    </a:cubicBezTo>
                    <a:cubicBezTo>
                      <a:pt x="10526" y="3321"/>
                      <a:pt x="10823" y="3425"/>
                      <a:pt x="11240" y="3564"/>
                    </a:cubicBezTo>
                    <a:cubicBezTo>
                      <a:pt x="11656" y="3703"/>
                      <a:pt x="13442" y="3859"/>
                      <a:pt x="14393" y="3963"/>
                    </a:cubicBezTo>
                    <a:cubicBezTo>
                      <a:pt x="15346" y="4067"/>
                      <a:pt x="16119" y="4241"/>
                      <a:pt x="16654" y="4588"/>
                    </a:cubicBezTo>
                    <a:cubicBezTo>
                      <a:pt x="17190" y="4935"/>
                      <a:pt x="17963" y="5369"/>
                      <a:pt x="18975" y="5664"/>
                    </a:cubicBezTo>
                    <a:cubicBezTo>
                      <a:pt x="19986" y="5959"/>
                      <a:pt x="21236" y="6427"/>
                      <a:pt x="20879" y="6878"/>
                    </a:cubicBezTo>
                    <a:cubicBezTo>
                      <a:pt x="20522" y="7329"/>
                      <a:pt x="18380" y="7676"/>
                      <a:pt x="17190" y="7486"/>
                    </a:cubicBezTo>
                    <a:cubicBezTo>
                      <a:pt x="16000" y="7295"/>
                      <a:pt x="15524" y="7277"/>
                      <a:pt x="15524" y="7277"/>
                    </a:cubicBezTo>
                    <a:cubicBezTo>
                      <a:pt x="15524" y="7277"/>
                      <a:pt x="16297" y="8266"/>
                      <a:pt x="16654" y="9255"/>
                    </a:cubicBezTo>
                    <a:cubicBezTo>
                      <a:pt x="17011" y="10245"/>
                      <a:pt x="17963" y="11199"/>
                      <a:pt x="17428" y="11286"/>
                    </a:cubicBezTo>
                    <a:cubicBezTo>
                      <a:pt x="16893" y="11372"/>
                      <a:pt x="16119" y="11477"/>
                      <a:pt x="16119" y="11477"/>
                    </a:cubicBezTo>
                    <a:cubicBezTo>
                      <a:pt x="16119" y="11477"/>
                      <a:pt x="15958" y="12874"/>
                      <a:pt x="15107" y="14083"/>
                    </a:cubicBezTo>
                    <a:cubicBezTo>
                      <a:pt x="14257" y="15292"/>
                      <a:pt x="13947" y="15840"/>
                      <a:pt x="13838" y="16560"/>
                    </a:cubicBezTo>
                    <a:cubicBezTo>
                      <a:pt x="13728" y="17279"/>
                      <a:pt x="13454" y="17807"/>
                      <a:pt x="13673" y="18111"/>
                    </a:cubicBezTo>
                    <a:cubicBezTo>
                      <a:pt x="13893" y="18415"/>
                      <a:pt x="15318" y="19006"/>
                      <a:pt x="16141" y="19118"/>
                    </a:cubicBezTo>
                    <a:cubicBezTo>
                      <a:pt x="16963" y="19230"/>
                      <a:pt x="18444" y="19230"/>
                      <a:pt x="19047" y="19310"/>
                    </a:cubicBezTo>
                    <a:cubicBezTo>
                      <a:pt x="19650" y="19390"/>
                      <a:pt x="20089" y="19614"/>
                      <a:pt x="18718" y="19678"/>
                    </a:cubicBezTo>
                    <a:cubicBezTo>
                      <a:pt x="17347" y="19742"/>
                      <a:pt x="14770" y="19630"/>
                      <a:pt x="14112" y="19566"/>
                    </a:cubicBezTo>
                    <a:cubicBezTo>
                      <a:pt x="13454" y="19502"/>
                      <a:pt x="12412" y="19358"/>
                      <a:pt x="12412" y="19358"/>
                    </a:cubicBezTo>
                    <a:cubicBezTo>
                      <a:pt x="12412" y="19358"/>
                      <a:pt x="12741" y="19598"/>
                      <a:pt x="11261" y="19598"/>
                    </a:cubicBezTo>
                    <a:cubicBezTo>
                      <a:pt x="9780" y="19598"/>
                      <a:pt x="9506" y="19566"/>
                      <a:pt x="9451" y="19294"/>
                    </a:cubicBezTo>
                    <a:cubicBezTo>
                      <a:pt x="9397" y="19022"/>
                      <a:pt x="9451" y="18655"/>
                      <a:pt x="9232" y="18463"/>
                    </a:cubicBezTo>
                    <a:cubicBezTo>
                      <a:pt x="9012" y="18271"/>
                      <a:pt x="10109" y="17775"/>
                      <a:pt x="9561" y="17503"/>
                    </a:cubicBezTo>
                    <a:cubicBezTo>
                      <a:pt x="9012" y="17231"/>
                      <a:pt x="8464" y="16528"/>
                      <a:pt x="8958" y="16112"/>
                    </a:cubicBezTo>
                    <a:cubicBezTo>
                      <a:pt x="9451" y="15696"/>
                      <a:pt x="8793" y="15281"/>
                      <a:pt x="8958" y="15009"/>
                    </a:cubicBezTo>
                    <a:cubicBezTo>
                      <a:pt x="9122" y="14737"/>
                      <a:pt x="9341" y="14369"/>
                      <a:pt x="9341" y="13953"/>
                    </a:cubicBezTo>
                    <a:cubicBezTo>
                      <a:pt x="9341" y="13538"/>
                      <a:pt x="9287" y="13234"/>
                      <a:pt x="9287" y="13234"/>
                    </a:cubicBezTo>
                    <a:cubicBezTo>
                      <a:pt x="9287" y="13234"/>
                      <a:pt x="8245" y="14801"/>
                      <a:pt x="7971" y="15217"/>
                    </a:cubicBezTo>
                    <a:cubicBezTo>
                      <a:pt x="7696" y="15632"/>
                      <a:pt x="7258" y="17119"/>
                      <a:pt x="7258" y="17567"/>
                    </a:cubicBezTo>
                    <a:cubicBezTo>
                      <a:pt x="7258" y="18015"/>
                      <a:pt x="6107" y="18623"/>
                      <a:pt x="6052" y="19022"/>
                    </a:cubicBezTo>
                    <a:cubicBezTo>
                      <a:pt x="5997" y="19422"/>
                      <a:pt x="5942" y="19662"/>
                      <a:pt x="5558" y="19662"/>
                    </a:cubicBezTo>
                    <a:cubicBezTo>
                      <a:pt x="5174" y="19662"/>
                      <a:pt x="5942" y="20110"/>
                      <a:pt x="6216" y="20462"/>
                    </a:cubicBezTo>
                    <a:cubicBezTo>
                      <a:pt x="6490" y="20813"/>
                      <a:pt x="7313" y="21597"/>
                      <a:pt x="5723" y="21597"/>
                    </a:cubicBezTo>
                    <a:cubicBezTo>
                      <a:pt x="4132" y="21597"/>
                      <a:pt x="2323" y="21405"/>
                      <a:pt x="2268" y="20909"/>
                    </a:cubicBezTo>
                    <a:cubicBezTo>
                      <a:pt x="2213" y="20414"/>
                      <a:pt x="2432" y="19982"/>
                      <a:pt x="1994" y="19790"/>
                    </a:cubicBezTo>
                    <a:cubicBezTo>
                      <a:pt x="1555" y="19598"/>
                      <a:pt x="1500" y="19182"/>
                      <a:pt x="1555" y="18927"/>
                    </a:cubicBezTo>
                    <a:cubicBezTo>
                      <a:pt x="1610" y="18671"/>
                      <a:pt x="1336" y="18239"/>
                      <a:pt x="1555" y="17695"/>
                    </a:cubicBezTo>
                    <a:cubicBezTo>
                      <a:pt x="1775" y="17152"/>
                      <a:pt x="1775" y="16240"/>
                      <a:pt x="2213" y="15552"/>
                    </a:cubicBezTo>
                    <a:cubicBezTo>
                      <a:pt x="2652" y="14865"/>
                      <a:pt x="2761" y="13809"/>
                      <a:pt x="2981" y="12978"/>
                    </a:cubicBezTo>
                    <a:cubicBezTo>
                      <a:pt x="3200" y="12146"/>
                      <a:pt x="3365" y="11730"/>
                      <a:pt x="3090" y="11603"/>
                    </a:cubicBezTo>
                    <a:cubicBezTo>
                      <a:pt x="2816" y="11475"/>
                      <a:pt x="1172" y="11363"/>
                      <a:pt x="733" y="11331"/>
                    </a:cubicBezTo>
                    <a:cubicBezTo>
                      <a:pt x="294" y="11299"/>
                      <a:pt x="1281" y="10435"/>
                      <a:pt x="1610" y="9716"/>
                    </a:cubicBezTo>
                    <a:cubicBezTo>
                      <a:pt x="1939" y="8996"/>
                      <a:pt x="2542" y="8564"/>
                      <a:pt x="2871" y="8053"/>
                    </a:cubicBezTo>
                    <a:cubicBezTo>
                      <a:pt x="3200" y="7541"/>
                      <a:pt x="3200" y="7301"/>
                      <a:pt x="2487" y="6933"/>
                    </a:cubicBezTo>
                    <a:cubicBezTo>
                      <a:pt x="1775" y="6565"/>
                      <a:pt x="897" y="6326"/>
                      <a:pt x="513" y="5494"/>
                    </a:cubicBezTo>
                    <a:cubicBezTo>
                      <a:pt x="130" y="4663"/>
                      <a:pt x="-364" y="4119"/>
                      <a:pt x="404" y="3911"/>
                    </a:cubicBezTo>
                    <a:cubicBezTo>
                      <a:pt x="1172" y="3703"/>
                      <a:pt x="2652" y="3815"/>
                      <a:pt x="3748" y="3559"/>
                    </a:cubicBezTo>
                    <a:cubicBezTo>
                      <a:pt x="4845" y="3303"/>
                      <a:pt x="5010" y="3015"/>
                      <a:pt x="5503" y="2983"/>
                    </a:cubicBezTo>
                    <a:cubicBezTo>
                      <a:pt x="5997" y="2951"/>
                      <a:pt x="6106" y="2920"/>
                      <a:pt x="6106" y="2744"/>
                    </a:cubicBezTo>
                    <a:cubicBezTo>
                      <a:pt x="6106" y="2568"/>
                      <a:pt x="5942" y="2392"/>
                      <a:pt x="5942" y="2392"/>
                    </a:cubicBezTo>
                    <a:cubicBezTo>
                      <a:pt x="5942" y="2392"/>
                      <a:pt x="5174" y="2248"/>
                      <a:pt x="5010" y="2024"/>
                    </a:cubicBezTo>
                    <a:cubicBezTo>
                      <a:pt x="4845" y="1800"/>
                      <a:pt x="4681" y="1240"/>
                      <a:pt x="4900" y="857"/>
                    </a:cubicBezTo>
                    <a:cubicBezTo>
                      <a:pt x="5119" y="473"/>
                      <a:pt x="6318" y="5"/>
                      <a:pt x="8563" y="0"/>
                    </a:cubicBezTo>
                    <a:close/>
                  </a:path>
                </a:pathLst>
              </a:custGeom>
              <a:grpFill/>
              <a:ln w="12700" cap="flat">
                <a:noFill/>
                <a:miter lim="400000"/>
              </a:ln>
              <a:effectLst/>
            </p:spPr>
            <p:txBody>
              <a:bodyPr lIns="50784" tIns="50784" rIns="50784" bIns="50784" anchor="ctr"/>
              <a:lstStyle/>
              <a:p>
                <a:pPr defTabSz="914080">
                  <a:defRPr sz="3200">
                    <a:solidFill>
                      <a:srgbClr val="FFFFFF"/>
                    </a:solidFill>
                    <a:latin typeface="Helvetica Light"/>
                    <a:ea typeface="Helvetica Light"/>
                    <a:cs typeface="Helvetica Light"/>
                    <a:sym typeface="Helvetica Light"/>
                  </a:defRPr>
                </a:pPr>
                <a:endParaRPr sz="3199">
                  <a:solidFill>
                    <a:srgbClr val="FFFFFF"/>
                  </a:solidFill>
                  <a:latin typeface="思源黑体 CN Normal" panose="020B0400000000000000" pitchFamily="34" charset="-122"/>
                  <a:ea typeface="思源黑体 CN Normal" panose="020B0400000000000000" pitchFamily="34" charset="-122"/>
                  <a:cs typeface="Helvetica Light"/>
                  <a:sym typeface="思源黑体 CN Normal" panose="020B0400000000000000" pitchFamily="34" charset="-122"/>
                </a:endParaRPr>
              </a:p>
            </p:txBody>
          </p:sp>
          <p:sp>
            <p:nvSpPr>
              <p:cNvPr id="13345" name="Shape 1034"/>
              <p:cNvSpPr>
                <a:spLocks/>
              </p:cNvSpPr>
              <p:nvPr/>
            </p:nvSpPr>
            <p:spPr bwMode="auto">
              <a:xfrm>
                <a:off x="6044928" y="3266536"/>
                <a:ext cx="152772" cy="118030"/>
              </a:xfrm>
              <a:custGeom>
                <a:avLst/>
                <a:gdLst>
                  <a:gd name="T0" fmla="*/ 76386 w 21600"/>
                  <a:gd name="T1" fmla="*/ 59015 h 21600"/>
                  <a:gd name="T2" fmla="*/ 76386 w 21600"/>
                  <a:gd name="T3" fmla="*/ 59015 h 21600"/>
                  <a:gd name="T4" fmla="*/ 76386 w 21600"/>
                  <a:gd name="T5" fmla="*/ 59015 h 21600"/>
                  <a:gd name="T6" fmla="*/ 76386 w 21600"/>
                  <a:gd name="T7" fmla="*/ 5901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0143" y="9828"/>
                    </a:moveTo>
                    <a:cubicBezTo>
                      <a:pt x="20503" y="10692"/>
                      <a:pt x="21004" y="11543"/>
                      <a:pt x="21600" y="12462"/>
                    </a:cubicBezTo>
                    <a:cubicBezTo>
                      <a:pt x="20797" y="15394"/>
                      <a:pt x="20629" y="18810"/>
                      <a:pt x="20550" y="21600"/>
                    </a:cubicBezTo>
                    <a:cubicBezTo>
                      <a:pt x="17285" y="18886"/>
                      <a:pt x="18957" y="12766"/>
                      <a:pt x="16102" y="12414"/>
                    </a:cubicBezTo>
                    <a:cubicBezTo>
                      <a:pt x="13346" y="12074"/>
                      <a:pt x="12988" y="13608"/>
                      <a:pt x="12526" y="15998"/>
                    </a:cubicBezTo>
                    <a:cubicBezTo>
                      <a:pt x="12064" y="18387"/>
                      <a:pt x="11785" y="20178"/>
                      <a:pt x="11785" y="20178"/>
                    </a:cubicBezTo>
                    <a:cubicBezTo>
                      <a:pt x="11785" y="20178"/>
                      <a:pt x="2700" y="7597"/>
                      <a:pt x="0" y="3147"/>
                    </a:cubicBezTo>
                    <a:cubicBezTo>
                      <a:pt x="1311" y="2680"/>
                      <a:pt x="1742" y="2046"/>
                      <a:pt x="1827" y="0"/>
                    </a:cubicBezTo>
                    <a:cubicBezTo>
                      <a:pt x="4847" y="4160"/>
                      <a:pt x="12262" y="11667"/>
                      <a:pt x="15756" y="11667"/>
                    </a:cubicBezTo>
                    <a:cubicBezTo>
                      <a:pt x="17415" y="11667"/>
                      <a:pt x="18853" y="10951"/>
                      <a:pt x="20143" y="9828"/>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50784" tIns="50784" rIns="50784" bIns="50784" anchor="ct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346" name="Shape 1035"/>
              <p:cNvSpPr>
                <a:spLocks/>
              </p:cNvSpPr>
              <p:nvPr/>
            </p:nvSpPr>
            <p:spPr bwMode="auto">
              <a:xfrm>
                <a:off x="6204036" y="3584752"/>
                <a:ext cx="63807" cy="88944"/>
              </a:xfrm>
              <a:custGeom>
                <a:avLst/>
                <a:gdLst>
                  <a:gd name="T0" fmla="*/ 31904 w 20108"/>
                  <a:gd name="T1" fmla="*/ 44472 h 21600"/>
                  <a:gd name="T2" fmla="*/ 31904 w 20108"/>
                  <a:gd name="T3" fmla="*/ 44472 h 21600"/>
                  <a:gd name="T4" fmla="*/ 31904 w 20108"/>
                  <a:gd name="T5" fmla="*/ 44472 h 21600"/>
                  <a:gd name="T6" fmla="*/ 31904 w 20108"/>
                  <a:gd name="T7" fmla="*/ 44472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0108" h="21600" extrusionOk="0">
                    <a:moveTo>
                      <a:pt x="11314" y="594"/>
                    </a:moveTo>
                    <a:lnTo>
                      <a:pt x="0" y="0"/>
                    </a:lnTo>
                    <a:cubicBezTo>
                      <a:pt x="0" y="0"/>
                      <a:pt x="10284" y="5549"/>
                      <a:pt x="10284" y="11495"/>
                    </a:cubicBezTo>
                    <a:cubicBezTo>
                      <a:pt x="10284" y="17438"/>
                      <a:pt x="9772" y="20013"/>
                      <a:pt x="9772" y="20013"/>
                    </a:cubicBezTo>
                    <a:lnTo>
                      <a:pt x="18772" y="21600"/>
                    </a:lnTo>
                    <a:cubicBezTo>
                      <a:pt x="18772" y="21600"/>
                      <a:pt x="21600" y="15655"/>
                      <a:pt x="19026" y="9907"/>
                    </a:cubicBezTo>
                    <a:cubicBezTo>
                      <a:pt x="16457" y="4162"/>
                      <a:pt x="13629" y="2575"/>
                      <a:pt x="11314" y="594"/>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50784" tIns="50784" rIns="50784" bIns="50784" anchor="ct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347" name="Shape 1036"/>
              <p:cNvSpPr>
                <a:spLocks/>
              </p:cNvSpPr>
              <p:nvPr/>
            </p:nvSpPr>
            <p:spPr bwMode="auto">
              <a:xfrm>
                <a:off x="6243813" y="3793582"/>
                <a:ext cx="27989" cy="76476"/>
              </a:xfrm>
              <a:custGeom>
                <a:avLst/>
                <a:gdLst>
                  <a:gd name="T0" fmla="*/ 13995 w 21600"/>
                  <a:gd name="T1" fmla="*/ 38238 h 21600"/>
                  <a:gd name="T2" fmla="*/ 13995 w 21600"/>
                  <a:gd name="T3" fmla="*/ 38238 h 21600"/>
                  <a:gd name="T4" fmla="*/ 13995 w 21600"/>
                  <a:gd name="T5" fmla="*/ 38238 h 21600"/>
                  <a:gd name="T6" fmla="*/ 13995 w 21600"/>
                  <a:gd name="T7" fmla="*/ 38238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6479" y="0"/>
                    </a:moveTo>
                    <a:cubicBezTo>
                      <a:pt x="6479" y="0"/>
                      <a:pt x="2878" y="12381"/>
                      <a:pt x="1439" y="16334"/>
                    </a:cubicBezTo>
                    <a:cubicBezTo>
                      <a:pt x="0" y="20286"/>
                      <a:pt x="0" y="21600"/>
                      <a:pt x="0" y="21600"/>
                    </a:cubicBezTo>
                    <a:lnTo>
                      <a:pt x="21600" y="20286"/>
                    </a:lnTo>
                    <a:cubicBezTo>
                      <a:pt x="21600" y="20286"/>
                      <a:pt x="16556" y="10275"/>
                      <a:pt x="6479" y="0"/>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50784" tIns="50784" rIns="50784" bIns="50784" anchor="ct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13339" name="Group 79"/>
            <p:cNvGrpSpPr>
              <a:grpSpLocks/>
            </p:cNvGrpSpPr>
            <p:nvPr/>
          </p:nvGrpSpPr>
          <p:grpSpPr bwMode="auto">
            <a:xfrm>
              <a:off x="4953131" y="2211585"/>
              <a:ext cx="1032889" cy="3522184"/>
              <a:chOff x="4327117" y="2248733"/>
              <a:chExt cx="467420" cy="1593917"/>
            </a:xfrm>
            <a:grpFill/>
          </p:grpSpPr>
          <p:sp>
            <p:nvSpPr>
              <p:cNvPr id="13340" name="Shape 1037"/>
              <p:cNvSpPr>
                <a:spLocks/>
              </p:cNvSpPr>
              <p:nvPr/>
            </p:nvSpPr>
            <p:spPr bwMode="auto">
              <a:xfrm>
                <a:off x="4514737" y="2443569"/>
                <a:ext cx="104119" cy="147004"/>
              </a:xfrm>
              <a:custGeom>
                <a:avLst/>
                <a:gdLst>
                  <a:gd name="T0" fmla="*/ 52060 w 17393"/>
                  <a:gd name="T1" fmla="*/ 73502 h 16430"/>
                  <a:gd name="T2" fmla="*/ 52060 w 17393"/>
                  <a:gd name="T3" fmla="*/ 73502 h 16430"/>
                  <a:gd name="T4" fmla="*/ 52060 w 17393"/>
                  <a:gd name="T5" fmla="*/ 73502 h 16430"/>
                  <a:gd name="T6" fmla="*/ 52060 w 17393"/>
                  <a:gd name="T7" fmla="*/ 73502 h 1643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7393" h="16430" extrusionOk="0">
                    <a:moveTo>
                      <a:pt x="186" y="1062"/>
                    </a:moveTo>
                    <a:cubicBezTo>
                      <a:pt x="6551" y="2887"/>
                      <a:pt x="-497" y="5169"/>
                      <a:pt x="1549" y="7298"/>
                    </a:cubicBezTo>
                    <a:cubicBezTo>
                      <a:pt x="3596" y="9428"/>
                      <a:pt x="-951" y="10950"/>
                      <a:pt x="186" y="13839"/>
                    </a:cubicBezTo>
                    <a:cubicBezTo>
                      <a:pt x="1322" y="16729"/>
                      <a:pt x="11099" y="16577"/>
                      <a:pt x="15874" y="16273"/>
                    </a:cubicBezTo>
                    <a:cubicBezTo>
                      <a:pt x="20649" y="15969"/>
                      <a:pt x="13827" y="-4871"/>
                      <a:pt x="186" y="1062"/>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50784" tIns="50784" rIns="50784" bIns="50784" anchor="ct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82" name="Shape 1038"/>
              <p:cNvSpPr/>
              <p:nvPr/>
            </p:nvSpPr>
            <p:spPr>
              <a:xfrm>
                <a:off x="4464528" y="2248286"/>
                <a:ext cx="230013" cy="336702"/>
              </a:xfrm>
              <a:custGeom>
                <a:avLst/>
                <a:gdLst/>
                <a:ahLst/>
                <a:cxnLst>
                  <a:cxn ang="0">
                    <a:pos x="wd2" y="hd2"/>
                  </a:cxn>
                  <a:cxn ang="5400000">
                    <a:pos x="wd2" y="hd2"/>
                  </a:cxn>
                  <a:cxn ang="10800000">
                    <a:pos x="wd2" y="hd2"/>
                  </a:cxn>
                  <a:cxn ang="16200000">
                    <a:pos x="wd2" y="hd2"/>
                  </a:cxn>
                </a:cxnLst>
                <a:rect l="0" t="0" r="r" b="b"/>
                <a:pathLst>
                  <a:path w="18339" h="19358" extrusionOk="0">
                    <a:moveTo>
                      <a:pt x="710" y="2062"/>
                    </a:moveTo>
                    <a:cubicBezTo>
                      <a:pt x="4444" y="-1631"/>
                      <a:pt x="14162" y="-123"/>
                      <a:pt x="14072" y="4672"/>
                    </a:cubicBezTo>
                    <a:cubicBezTo>
                      <a:pt x="13981" y="9467"/>
                      <a:pt x="18111" y="6414"/>
                      <a:pt x="16740" y="8825"/>
                    </a:cubicBezTo>
                    <a:cubicBezTo>
                      <a:pt x="15368" y="11235"/>
                      <a:pt x="19697" y="10962"/>
                      <a:pt x="17891" y="12944"/>
                    </a:cubicBezTo>
                    <a:cubicBezTo>
                      <a:pt x="16085" y="14926"/>
                      <a:pt x="20502" y="15370"/>
                      <a:pt x="16264" y="17670"/>
                    </a:cubicBezTo>
                    <a:cubicBezTo>
                      <a:pt x="12026" y="19969"/>
                      <a:pt x="9576" y="19252"/>
                      <a:pt x="9576" y="19252"/>
                    </a:cubicBezTo>
                    <a:cubicBezTo>
                      <a:pt x="9576" y="19252"/>
                      <a:pt x="10880" y="5804"/>
                      <a:pt x="3218" y="7372"/>
                    </a:cubicBezTo>
                    <a:cubicBezTo>
                      <a:pt x="842" y="7859"/>
                      <a:pt x="-1098" y="3848"/>
                      <a:pt x="710" y="2062"/>
                    </a:cubicBezTo>
                    <a:close/>
                  </a:path>
                </a:pathLst>
              </a:custGeom>
              <a:grpFill/>
              <a:ln w="12700" cap="flat">
                <a:noFill/>
                <a:miter lim="400000"/>
              </a:ln>
              <a:effectLst/>
            </p:spPr>
            <p:txBody>
              <a:bodyPr lIns="50784" tIns="50784" rIns="50784" bIns="50784" anchor="ctr"/>
              <a:lstStyle/>
              <a:p>
                <a:pPr defTabSz="914080">
                  <a:defRPr sz="3200">
                    <a:solidFill>
                      <a:srgbClr val="FFFFFF"/>
                    </a:solidFill>
                    <a:latin typeface="Helvetica Light"/>
                    <a:ea typeface="Helvetica Light"/>
                    <a:cs typeface="Helvetica Light"/>
                    <a:sym typeface="Helvetica Light"/>
                  </a:defRPr>
                </a:pPr>
                <a:endParaRPr sz="3199">
                  <a:solidFill>
                    <a:srgbClr val="FFFFFF"/>
                  </a:solidFill>
                  <a:latin typeface="思源黑体 CN Normal" panose="020B0400000000000000" pitchFamily="34" charset="-122"/>
                  <a:ea typeface="思源黑体 CN Normal" panose="020B0400000000000000" pitchFamily="34" charset="-122"/>
                  <a:cs typeface="Helvetica Light"/>
                  <a:sym typeface="思源黑体 CN Normal" panose="020B0400000000000000" pitchFamily="34" charset="-122"/>
                </a:endParaRPr>
              </a:p>
            </p:txBody>
          </p:sp>
          <p:sp>
            <p:nvSpPr>
              <p:cNvPr id="83" name="Shape 1039"/>
              <p:cNvSpPr/>
              <p:nvPr/>
            </p:nvSpPr>
            <p:spPr>
              <a:xfrm>
                <a:off x="4327117" y="2248286"/>
                <a:ext cx="466997" cy="1594851"/>
              </a:xfrm>
              <a:custGeom>
                <a:avLst/>
                <a:gdLst/>
                <a:ahLst/>
                <a:cxnLst>
                  <a:cxn ang="0">
                    <a:pos x="wd2" y="hd2"/>
                  </a:cxn>
                  <a:cxn ang="5400000">
                    <a:pos x="wd2" y="hd2"/>
                  </a:cxn>
                  <a:cxn ang="10800000">
                    <a:pos x="wd2" y="hd2"/>
                  </a:cxn>
                  <a:cxn ang="16200000">
                    <a:pos x="wd2" y="hd2"/>
                  </a:cxn>
                </a:cxnLst>
                <a:rect l="0" t="0" r="r" b="b"/>
                <a:pathLst>
                  <a:path w="21600" h="21490" extrusionOk="0">
                    <a:moveTo>
                      <a:pt x="9729" y="0"/>
                    </a:moveTo>
                    <a:cubicBezTo>
                      <a:pt x="11263" y="-1"/>
                      <a:pt x="12626" y="216"/>
                      <a:pt x="13309" y="696"/>
                    </a:cubicBezTo>
                    <a:cubicBezTo>
                      <a:pt x="13991" y="1177"/>
                      <a:pt x="14104" y="1724"/>
                      <a:pt x="13877" y="2006"/>
                    </a:cubicBezTo>
                    <a:cubicBezTo>
                      <a:pt x="13685" y="2245"/>
                      <a:pt x="14425" y="2938"/>
                      <a:pt x="14755" y="3173"/>
                    </a:cubicBezTo>
                    <a:cubicBezTo>
                      <a:pt x="15167" y="3467"/>
                      <a:pt x="15809" y="3880"/>
                      <a:pt x="15809" y="3880"/>
                    </a:cubicBezTo>
                    <a:cubicBezTo>
                      <a:pt x="15809" y="3880"/>
                      <a:pt x="16491" y="4178"/>
                      <a:pt x="16491" y="4592"/>
                    </a:cubicBezTo>
                    <a:cubicBezTo>
                      <a:pt x="16491" y="5007"/>
                      <a:pt x="16434" y="5604"/>
                      <a:pt x="16945" y="6366"/>
                    </a:cubicBezTo>
                    <a:cubicBezTo>
                      <a:pt x="17457" y="7129"/>
                      <a:pt x="17400" y="7295"/>
                      <a:pt x="16945" y="7676"/>
                    </a:cubicBezTo>
                    <a:cubicBezTo>
                      <a:pt x="16491" y="8058"/>
                      <a:pt x="15013" y="8787"/>
                      <a:pt x="15013" y="8787"/>
                    </a:cubicBezTo>
                    <a:cubicBezTo>
                      <a:pt x="15013" y="8787"/>
                      <a:pt x="16434" y="8986"/>
                      <a:pt x="15923" y="9168"/>
                    </a:cubicBezTo>
                    <a:cubicBezTo>
                      <a:pt x="15411" y="9351"/>
                      <a:pt x="14957" y="9417"/>
                      <a:pt x="14957" y="9417"/>
                    </a:cubicBezTo>
                    <a:cubicBezTo>
                      <a:pt x="14957" y="9417"/>
                      <a:pt x="16491" y="10064"/>
                      <a:pt x="15695" y="10760"/>
                    </a:cubicBezTo>
                    <a:cubicBezTo>
                      <a:pt x="14900" y="11456"/>
                      <a:pt x="14750" y="11966"/>
                      <a:pt x="14841" y="12604"/>
                    </a:cubicBezTo>
                    <a:cubicBezTo>
                      <a:pt x="14932" y="13241"/>
                      <a:pt x="14932" y="13799"/>
                      <a:pt x="14932" y="13799"/>
                    </a:cubicBezTo>
                    <a:lnTo>
                      <a:pt x="14021" y="13852"/>
                    </a:lnTo>
                    <a:cubicBezTo>
                      <a:pt x="14021" y="13852"/>
                      <a:pt x="14021" y="14437"/>
                      <a:pt x="14932" y="14809"/>
                    </a:cubicBezTo>
                    <a:cubicBezTo>
                      <a:pt x="15843" y="15181"/>
                      <a:pt x="17300" y="15792"/>
                      <a:pt x="17573" y="16775"/>
                    </a:cubicBezTo>
                    <a:cubicBezTo>
                      <a:pt x="17846" y="17758"/>
                      <a:pt x="18574" y="18608"/>
                      <a:pt x="19576" y="18847"/>
                    </a:cubicBezTo>
                    <a:cubicBezTo>
                      <a:pt x="20578" y="19086"/>
                      <a:pt x="21600" y="19060"/>
                      <a:pt x="21600" y="19462"/>
                    </a:cubicBezTo>
                    <a:cubicBezTo>
                      <a:pt x="21600" y="19865"/>
                      <a:pt x="21334" y="20329"/>
                      <a:pt x="21334" y="20531"/>
                    </a:cubicBezTo>
                    <a:cubicBezTo>
                      <a:pt x="21334" y="20732"/>
                      <a:pt x="21334" y="21011"/>
                      <a:pt x="21334" y="21011"/>
                    </a:cubicBezTo>
                    <a:lnTo>
                      <a:pt x="20910" y="21042"/>
                    </a:lnTo>
                    <a:cubicBezTo>
                      <a:pt x="20910" y="21042"/>
                      <a:pt x="21016" y="20809"/>
                      <a:pt x="20910" y="20546"/>
                    </a:cubicBezTo>
                    <a:cubicBezTo>
                      <a:pt x="20804" y="20283"/>
                      <a:pt x="20538" y="19927"/>
                      <a:pt x="19955" y="20035"/>
                    </a:cubicBezTo>
                    <a:cubicBezTo>
                      <a:pt x="19371" y="20144"/>
                      <a:pt x="18469" y="20639"/>
                      <a:pt x="18044" y="20871"/>
                    </a:cubicBezTo>
                    <a:cubicBezTo>
                      <a:pt x="17620" y="21104"/>
                      <a:pt x="16770" y="21320"/>
                      <a:pt x="15072" y="21181"/>
                    </a:cubicBezTo>
                    <a:cubicBezTo>
                      <a:pt x="13374" y="21042"/>
                      <a:pt x="12790" y="20716"/>
                      <a:pt x="13692" y="20639"/>
                    </a:cubicBezTo>
                    <a:cubicBezTo>
                      <a:pt x="14595" y="20562"/>
                      <a:pt x="15709" y="20685"/>
                      <a:pt x="15921" y="20407"/>
                    </a:cubicBezTo>
                    <a:cubicBezTo>
                      <a:pt x="16134" y="20128"/>
                      <a:pt x="16505" y="19416"/>
                      <a:pt x="16134" y="19044"/>
                    </a:cubicBezTo>
                    <a:cubicBezTo>
                      <a:pt x="15762" y="18673"/>
                      <a:pt x="14435" y="17511"/>
                      <a:pt x="13905" y="17078"/>
                    </a:cubicBezTo>
                    <a:cubicBezTo>
                      <a:pt x="13374" y="16644"/>
                      <a:pt x="12631" y="16133"/>
                      <a:pt x="12631" y="16133"/>
                    </a:cubicBezTo>
                    <a:cubicBezTo>
                      <a:pt x="12631" y="16133"/>
                      <a:pt x="12684" y="16815"/>
                      <a:pt x="12206" y="17140"/>
                    </a:cubicBezTo>
                    <a:cubicBezTo>
                      <a:pt x="11729" y="17465"/>
                      <a:pt x="10083" y="18719"/>
                      <a:pt x="9765" y="18982"/>
                    </a:cubicBezTo>
                    <a:cubicBezTo>
                      <a:pt x="9447" y="19245"/>
                      <a:pt x="10030" y="19416"/>
                      <a:pt x="10508" y="19555"/>
                    </a:cubicBezTo>
                    <a:cubicBezTo>
                      <a:pt x="10986" y="19695"/>
                      <a:pt x="10720" y="20035"/>
                      <a:pt x="10349" y="20298"/>
                    </a:cubicBezTo>
                    <a:cubicBezTo>
                      <a:pt x="9977" y="20562"/>
                      <a:pt x="9818" y="20887"/>
                      <a:pt x="9818" y="21026"/>
                    </a:cubicBezTo>
                    <a:cubicBezTo>
                      <a:pt x="9818" y="21165"/>
                      <a:pt x="9818" y="21460"/>
                      <a:pt x="9818" y="21460"/>
                    </a:cubicBezTo>
                    <a:lnTo>
                      <a:pt x="9128" y="21460"/>
                    </a:lnTo>
                    <a:cubicBezTo>
                      <a:pt x="9128" y="21460"/>
                      <a:pt x="9341" y="21134"/>
                      <a:pt x="9341" y="20871"/>
                    </a:cubicBezTo>
                    <a:cubicBezTo>
                      <a:pt x="9341" y="20608"/>
                      <a:pt x="9500" y="20422"/>
                      <a:pt x="9181" y="20376"/>
                    </a:cubicBezTo>
                    <a:cubicBezTo>
                      <a:pt x="8863" y="20329"/>
                      <a:pt x="7430" y="20701"/>
                      <a:pt x="6846" y="20964"/>
                    </a:cubicBezTo>
                    <a:cubicBezTo>
                      <a:pt x="6262" y="21227"/>
                      <a:pt x="6156" y="21599"/>
                      <a:pt x="4246" y="21460"/>
                    </a:cubicBezTo>
                    <a:cubicBezTo>
                      <a:pt x="2335" y="21320"/>
                      <a:pt x="1062" y="21026"/>
                      <a:pt x="1539" y="20856"/>
                    </a:cubicBezTo>
                    <a:cubicBezTo>
                      <a:pt x="2017" y="20685"/>
                      <a:pt x="2972" y="20825"/>
                      <a:pt x="3556" y="20732"/>
                    </a:cubicBezTo>
                    <a:cubicBezTo>
                      <a:pt x="4140" y="20639"/>
                      <a:pt x="5254" y="19818"/>
                      <a:pt x="5944" y="19323"/>
                    </a:cubicBezTo>
                    <a:cubicBezTo>
                      <a:pt x="6634" y="18827"/>
                      <a:pt x="7430" y="17805"/>
                      <a:pt x="7642" y="17202"/>
                    </a:cubicBezTo>
                    <a:cubicBezTo>
                      <a:pt x="7855" y="16598"/>
                      <a:pt x="8173" y="16133"/>
                      <a:pt x="8226" y="15932"/>
                    </a:cubicBezTo>
                    <a:cubicBezTo>
                      <a:pt x="8279" y="15731"/>
                      <a:pt x="8279" y="15359"/>
                      <a:pt x="8279" y="15359"/>
                    </a:cubicBezTo>
                    <a:cubicBezTo>
                      <a:pt x="8279" y="15359"/>
                      <a:pt x="7642" y="14662"/>
                      <a:pt x="7430" y="14368"/>
                    </a:cubicBezTo>
                    <a:cubicBezTo>
                      <a:pt x="7218" y="14074"/>
                      <a:pt x="7218" y="13857"/>
                      <a:pt x="7218" y="13857"/>
                    </a:cubicBezTo>
                    <a:cubicBezTo>
                      <a:pt x="7218" y="13857"/>
                      <a:pt x="6103" y="13919"/>
                      <a:pt x="6103" y="13718"/>
                    </a:cubicBezTo>
                    <a:cubicBezTo>
                      <a:pt x="6103" y="13516"/>
                      <a:pt x="6475" y="12665"/>
                      <a:pt x="6368" y="12262"/>
                    </a:cubicBezTo>
                    <a:cubicBezTo>
                      <a:pt x="6262" y="11860"/>
                      <a:pt x="5785" y="11891"/>
                      <a:pt x="5785" y="11891"/>
                    </a:cubicBezTo>
                    <a:cubicBezTo>
                      <a:pt x="5785" y="11891"/>
                      <a:pt x="5679" y="12107"/>
                      <a:pt x="5679" y="12278"/>
                    </a:cubicBezTo>
                    <a:cubicBezTo>
                      <a:pt x="5679" y="12448"/>
                      <a:pt x="5254" y="12402"/>
                      <a:pt x="5095" y="12278"/>
                    </a:cubicBezTo>
                    <a:cubicBezTo>
                      <a:pt x="4936" y="12154"/>
                      <a:pt x="4352" y="12278"/>
                      <a:pt x="4352" y="12154"/>
                    </a:cubicBezTo>
                    <a:cubicBezTo>
                      <a:pt x="4352" y="12030"/>
                      <a:pt x="4086" y="11767"/>
                      <a:pt x="4193" y="11566"/>
                    </a:cubicBezTo>
                    <a:cubicBezTo>
                      <a:pt x="4299" y="11364"/>
                      <a:pt x="4776" y="10993"/>
                      <a:pt x="4776" y="10993"/>
                    </a:cubicBezTo>
                    <a:lnTo>
                      <a:pt x="0" y="10946"/>
                    </a:lnTo>
                    <a:lnTo>
                      <a:pt x="631" y="8118"/>
                    </a:lnTo>
                    <a:lnTo>
                      <a:pt x="5088" y="8135"/>
                    </a:lnTo>
                    <a:cubicBezTo>
                      <a:pt x="5088" y="8135"/>
                      <a:pt x="5323" y="7246"/>
                      <a:pt x="5323" y="6818"/>
                    </a:cubicBezTo>
                    <a:cubicBezTo>
                      <a:pt x="5323" y="6390"/>
                      <a:pt x="5147" y="5826"/>
                      <a:pt x="6143" y="5347"/>
                    </a:cubicBezTo>
                    <a:cubicBezTo>
                      <a:pt x="7140" y="4868"/>
                      <a:pt x="8430" y="4474"/>
                      <a:pt x="9251" y="4166"/>
                    </a:cubicBezTo>
                    <a:cubicBezTo>
                      <a:pt x="10072" y="3858"/>
                      <a:pt x="10190" y="3841"/>
                      <a:pt x="9955" y="3567"/>
                    </a:cubicBezTo>
                    <a:cubicBezTo>
                      <a:pt x="9721" y="3294"/>
                      <a:pt x="9721" y="2951"/>
                      <a:pt x="9134" y="2969"/>
                    </a:cubicBezTo>
                    <a:cubicBezTo>
                      <a:pt x="8548" y="2986"/>
                      <a:pt x="8020" y="2969"/>
                      <a:pt x="7727" y="2746"/>
                    </a:cubicBezTo>
                    <a:cubicBezTo>
                      <a:pt x="7433" y="2524"/>
                      <a:pt x="6730" y="2113"/>
                      <a:pt x="6671" y="1822"/>
                    </a:cubicBezTo>
                    <a:cubicBezTo>
                      <a:pt x="6613" y="1531"/>
                      <a:pt x="6840" y="1489"/>
                      <a:pt x="6697" y="1397"/>
                    </a:cubicBezTo>
                    <a:cubicBezTo>
                      <a:pt x="6554" y="1305"/>
                      <a:pt x="6755" y="1021"/>
                      <a:pt x="6783" y="788"/>
                    </a:cubicBezTo>
                    <a:cubicBezTo>
                      <a:pt x="6812" y="554"/>
                      <a:pt x="7842" y="2"/>
                      <a:pt x="9729" y="0"/>
                    </a:cubicBezTo>
                    <a:close/>
                  </a:path>
                </a:pathLst>
              </a:custGeom>
              <a:grpFill/>
              <a:ln w="12700" cap="flat">
                <a:noFill/>
                <a:miter lim="400000"/>
              </a:ln>
              <a:effectLst/>
            </p:spPr>
            <p:txBody>
              <a:bodyPr lIns="50784" tIns="50784" rIns="50784" bIns="50784" anchor="ctr"/>
              <a:lstStyle/>
              <a:p>
                <a:pPr defTabSz="914080">
                  <a:defRPr sz="3200">
                    <a:solidFill>
                      <a:srgbClr val="FFFFFF"/>
                    </a:solidFill>
                    <a:latin typeface="Helvetica Light"/>
                    <a:ea typeface="Helvetica Light"/>
                    <a:cs typeface="Helvetica Light"/>
                    <a:sym typeface="Helvetica Light"/>
                  </a:defRPr>
                </a:pPr>
                <a:endParaRPr sz="3199">
                  <a:solidFill>
                    <a:srgbClr val="FFFFFF"/>
                  </a:solidFill>
                  <a:latin typeface="思源黑体 CN Normal" panose="020B0400000000000000" pitchFamily="34" charset="-122"/>
                  <a:ea typeface="思源黑体 CN Normal" panose="020B0400000000000000" pitchFamily="34" charset="-122"/>
                  <a:cs typeface="Helvetica Light"/>
                  <a:sym typeface="思源黑体 CN Normal" panose="020B0400000000000000" pitchFamily="34" charset="-122"/>
                </a:endParaRPr>
              </a:p>
            </p:txBody>
          </p:sp>
          <p:sp>
            <p:nvSpPr>
              <p:cNvPr id="13343" name="Shape 1040"/>
              <p:cNvSpPr>
                <a:spLocks/>
              </p:cNvSpPr>
              <p:nvPr/>
            </p:nvSpPr>
            <p:spPr bwMode="auto">
              <a:xfrm>
                <a:off x="4543602" y="2450786"/>
                <a:ext cx="97327" cy="79928"/>
              </a:xfrm>
              <a:custGeom>
                <a:avLst/>
                <a:gdLst>
                  <a:gd name="T0" fmla="*/ 48664 w 21600"/>
                  <a:gd name="T1" fmla="*/ 39964 h 21600"/>
                  <a:gd name="T2" fmla="*/ 48664 w 21600"/>
                  <a:gd name="T3" fmla="*/ 39964 h 21600"/>
                  <a:gd name="T4" fmla="*/ 48664 w 21600"/>
                  <a:gd name="T5" fmla="*/ 39964 h 21600"/>
                  <a:gd name="T6" fmla="*/ 48664 w 21600"/>
                  <a:gd name="T7" fmla="*/ 39964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0460" y="0"/>
                    </a:moveTo>
                    <a:cubicBezTo>
                      <a:pt x="20837" y="1583"/>
                      <a:pt x="21229" y="3095"/>
                      <a:pt x="21600" y="4439"/>
                    </a:cubicBezTo>
                    <a:cubicBezTo>
                      <a:pt x="10590" y="3782"/>
                      <a:pt x="4549" y="13958"/>
                      <a:pt x="0" y="21600"/>
                    </a:cubicBezTo>
                    <a:cubicBezTo>
                      <a:pt x="1704" y="18222"/>
                      <a:pt x="1487" y="13002"/>
                      <a:pt x="1393" y="10461"/>
                    </a:cubicBezTo>
                    <a:cubicBezTo>
                      <a:pt x="4070" y="7225"/>
                      <a:pt x="8060" y="3929"/>
                      <a:pt x="11634" y="2160"/>
                    </a:cubicBezTo>
                    <a:cubicBezTo>
                      <a:pt x="14683" y="649"/>
                      <a:pt x="18140" y="78"/>
                      <a:pt x="20460" y="0"/>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50784" tIns="50784" rIns="50784" bIns="50784" anchor="ct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grpSp>
        <p:nvGrpSpPr>
          <p:cNvPr id="2" name="Group 1"/>
          <p:cNvGrpSpPr>
            <a:grpSpLocks/>
          </p:cNvGrpSpPr>
          <p:nvPr/>
        </p:nvGrpSpPr>
        <p:grpSpPr bwMode="auto">
          <a:xfrm>
            <a:off x="7633816" y="1927225"/>
            <a:ext cx="549105" cy="547688"/>
            <a:chOff x="7635014" y="1926549"/>
            <a:chExt cx="548204" cy="548202"/>
          </a:xfrm>
        </p:grpSpPr>
        <p:sp>
          <p:nvSpPr>
            <p:cNvPr id="59" name="Oval 58"/>
            <p:cNvSpPr/>
            <p:nvPr/>
          </p:nvSpPr>
          <p:spPr>
            <a:xfrm>
              <a:off x="7635014" y="1926549"/>
              <a:ext cx="548204" cy="54820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en-AU" altLang="zh-CN" sz="160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337" name="Freeform 11"/>
            <p:cNvSpPr>
              <a:spLocks noEditPoints="1"/>
            </p:cNvSpPr>
            <p:nvPr/>
          </p:nvSpPr>
          <p:spPr bwMode="auto">
            <a:xfrm>
              <a:off x="7728937" y="2036088"/>
              <a:ext cx="380013" cy="314552"/>
            </a:xfrm>
            <a:custGeom>
              <a:avLst/>
              <a:gdLst>
                <a:gd name="T0" fmla="*/ 344263 w 287"/>
                <a:gd name="T1" fmla="*/ 103523 h 237"/>
                <a:gd name="T2" fmla="*/ 323077 w 287"/>
                <a:gd name="T3" fmla="*/ 124759 h 237"/>
                <a:gd name="T4" fmla="*/ 344263 w 287"/>
                <a:gd name="T5" fmla="*/ 147322 h 237"/>
                <a:gd name="T6" fmla="*/ 366772 w 287"/>
                <a:gd name="T7" fmla="*/ 124759 h 237"/>
                <a:gd name="T8" fmla="*/ 344263 w 287"/>
                <a:gd name="T9" fmla="*/ 103523 h 237"/>
                <a:gd name="T10" fmla="*/ 35750 w 287"/>
                <a:gd name="T11" fmla="*/ 103523 h 237"/>
                <a:gd name="T12" fmla="*/ 14565 w 287"/>
                <a:gd name="T13" fmla="*/ 124759 h 237"/>
                <a:gd name="T14" fmla="*/ 35750 w 287"/>
                <a:gd name="T15" fmla="*/ 147322 h 237"/>
                <a:gd name="T16" fmla="*/ 56936 w 287"/>
                <a:gd name="T17" fmla="*/ 124759 h 237"/>
                <a:gd name="T18" fmla="*/ 35750 w 287"/>
                <a:gd name="T19" fmla="*/ 103523 h 237"/>
                <a:gd name="T20" fmla="*/ 280706 w 287"/>
                <a:gd name="T21" fmla="*/ 65034 h 237"/>
                <a:gd name="T22" fmla="*/ 248928 w 287"/>
                <a:gd name="T23" fmla="*/ 96887 h 237"/>
                <a:gd name="T24" fmla="*/ 280706 w 287"/>
                <a:gd name="T25" fmla="*/ 128741 h 237"/>
                <a:gd name="T26" fmla="*/ 312485 w 287"/>
                <a:gd name="T27" fmla="*/ 96887 h 237"/>
                <a:gd name="T28" fmla="*/ 280706 w 287"/>
                <a:gd name="T29" fmla="*/ 65034 h 237"/>
                <a:gd name="T30" fmla="*/ 380013 w 287"/>
                <a:gd name="T31" fmla="*/ 260136 h 237"/>
                <a:gd name="T32" fmla="*/ 342939 w 287"/>
                <a:gd name="T33" fmla="*/ 260136 h 237"/>
                <a:gd name="T34" fmla="*/ 342939 w 287"/>
                <a:gd name="T35" fmla="*/ 192447 h 237"/>
                <a:gd name="T36" fmla="*/ 334994 w 287"/>
                <a:gd name="T37" fmla="*/ 160594 h 237"/>
                <a:gd name="T38" fmla="*/ 344263 w 287"/>
                <a:gd name="T39" fmla="*/ 159267 h 237"/>
                <a:gd name="T40" fmla="*/ 380013 w 287"/>
                <a:gd name="T41" fmla="*/ 195102 h 237"/>
                <a:gd name="T42" fmla="*/ 380013 w 287"/>
                <a:gd name="T43" fmla="*/ 260136 h 237"/>
                <a:gd name="T44" fmla="*/ 99307 w 287"/>
                <a:gd name="T45" fmla="*/ 65034 h 237"/>
                <a:gd name="T46" fmla="*/ 67528 w 287"/>
                <a:gd name="T47" fmla="*/ 96887 h 237"/>
                <a:gd name="T48" fmla="*/ 99307 w 287"/>
                <a:gd name="T49" fmla="*/ 128741 h 237"/>
                <a:gd name="T50" fmla="*/ 131085 w 287"/>
                <a:gd name="T51" fmla="*/ 96887 h 237"/>
                <a:gd name="T52" fmla="*/ 99307 w 287"/>
                <a:gd name="T53" fmla="*/ 65034 h 237"/>
                <a:gd name="T54" fmla="*/ 35750 w 287"/>
                <a:gd name="T55" fmla="*/ 159267 h 237"/>
                <a:gd name="T56" fmla="*/ 45019 w 287"/>
                <a:gd name="T57" fmla="*/ 160594 h 237"/>
                <a:gd name="T58" fmla="*/ 37074 w 287"/>
                <a:gd name="T59" fmla="*/ 192447 h 237"/>
                <a:gd name="T60" fmla="*/ 37074 w 287"/>
                <a:gd name="T61" fmla="*/ 260136 h 237"/>
                <a:gd name="T62" fmla="*/ 0 w 287"/>
                <a:gd name="T63" fmla="*/ 260136 h 237"/>
                <a:gd name="T64" fmla="*/ 0 w 287"/>
                <a:gd name="T65" fmla="*/ 195102 h 237"/>
                <a:gd name="T66" fmla="*/ 35750 w 287"/>
                <a:gd name="T67" fmla="*/ 159267 h 237"/>
                <a:gd name="T68" fmla="*/ 190669 w 287"/>
                <a:gd name="T69" fmla="*/ 0 h 237"/>
                <a:gd name="T70" fmla="*/ 143001 w 287"/>
                <a:gd name="T71" fmla="*/ 47780 h 237"/>
                <a:gd name="T72" fmla="*/ 190669 w 287"/>
                <a:gd name="T73" fmla="*/ 95560 h 237"/>
                <a:gd name="T74" fmla="*/ 237012 w 287"/>
                <a:gd name="T75" fmla="*/ 47780 h 237"/>
                <a:gd name="T76" fmla="*/ 190669 w 287"/>
                <a:gd name="T77" fmla="*/ 0 h 237"/>
                <a:gd name="T78" fmla="*/ 332346 w 287"/>
                <a:gd name="T79" fmla="*/ 284026 h 237"/>
                <a:gd name="T80" fmla="*/ 275410 w 287"/>
                <a:gd name="T81" fmla="*/ 284026 h 237"/>
                <a:gd name="T82" fmla="*/ 275410 w 287"/>
                <a:gd name="T83" fmla="*/ 181830 h 237"/>
                <a:gd name="T84" fmla="*/ 266142 w 287"/>
                <a:gd name="T85" fmla="*/ 143340 h 237"/>
                <a:gd name="T86" fmla="*/ 280706 w 287"/>
                <a:gd name="T87" fmla="*/ 140686 h 237"/>
                <a:gd name="T88" fmla="*/ 332346 w 287"/>
                <a:gd name="T89" fmla="*/ 192447 h 237"/>
                <a:gd name="T90" fmla="*/ 332346 w 287"/>
                <a:gd name="T91" fmla="*/ 284026 h 237"/>
                <a:gd name="T92" fmla="*/ 104603 w 287"/>
                <a:gd name="T93" fmla="*/ 181830 h 237"/>
                <a:gd name="T94" fmla="*/ 104603 w 287"/>
                <a:gd name="T95" fmla="*/ 284026 h 237"/>
                <a:gd name="T96" fmla="*/ 48991 w 287"/>
                <a:gd name="T97" fmla="*/ 284026 h 237"/>
                <a:gd name="T98" fmla="*/ 48991 w 287"/>
                <a:gd name="T99" fmla="*/ 192447 h 237"/>
                <a:gd name="T100" fmla="*/ 99307 w 287"/>
                <a:gd name="T101" fmla="*/ 140686 h 237"/>
                <a:gd name="T102" fmla="*/ 113871 w 287"/>
                <a:gd name="T103" fmla="*/ 143340 h 237"/>
                <a:gd name="T104" fmla="*/ 104603 w 287"/>
                <a:gd name="T105" fmla="*/ 181830 h 237"/>
                <a:gd name="T106" fmla="*/ 116520 w 287"/>
                <a:gd name="T107" fmla="*/ 314552 h 237"/>
                <a:gd name="T108" fmla="*/ 264817 w 287"/>
                <a:gd name="T109" fmla="*/ 314552 h 237"/>
                <a:gd name="T110" fmla="*/ 264817 w 287"/>
                <a:gd name="T111" fmla="*/ 181830 h 237"/>
                <a:gd name="T112" fmla="*/ 190669 w 287"/>
                <a:gd name="T113" fmla="*/ 107505 h 237"/>
                <a:gd name="T114" fmla="*/ 116520 w 287"/>
                <a:gd name="T115" fmla="*/ 181830 h 237"/>
                <a:gd name="T116" fmla="*/ 116520 w 287"/>
                <a:gd name="T117" fmla="*/ 314552 h 23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87" h="237">
                  <a:moveTo>
                    <a:pt x="260" y="78"/>
                  </a:moveTo>
                  <a:cubicBezTo>
                    <a:pt x="251" y="78"/>
                    <a:pt x="244" y="85"/>
                    <a:pt x="244" y="94"/>
                  </a:cubicBezTo>
                  <a:cubicBezTo>
                    <a:pt x="244" y="103"/>
                    <a:pt x="251" y="111"/>
                    <a:pt x="260" y="111"/>
                  </a:cubicBezTo>
                  <a:cubicBezTo>
                    <a:pt x="269" y="111"/>
                    <a:pt x="277" y="103"/>
                    <a:pt x="277" y="94"/>
                  </a:cubicBezTo>
                  <a:cubicBezTo>
                    <a:pt x="277" y="85"/>
                    <a:pt x="269" y="78"/>
                    <a:pt x="260" y="78"/>
                  </a:cubicBezTo>
                  <a:close/>
                  <a:moveTo>
                    <a:pt x="27" y="78"/>
                  </a:moveTo>
                  <a:cubicBezTo>
                    <a:pt x="18" y="78"/>
                    <a:pt x="11" y="85"/>
                    <a:pt x="11" y="94"/>
                  </a:cubicBezTo>
                  <a:cubicBezTo>
                    <a:pt x="11" y="103"/>
                    <a:pt x="18" y="111"/>
                    <a:pt x="27" y="111"/>
                  </a:cubicBezTo>
                  <a:cubicBezTo>
                    <a:pt x="36" y="111"/>
                    <a:pt x="43" y="103"/>
                    <a:pt x="43" y="94"/>
                  </a:cubicBezTo>
                  <a:cubicBezTo>
                    <a:pt x="43" y="85"/>
                    <a:pt x="36" y="78"/>
                    <a:pt x="27" y="78"/>
                  </a:cubicBezTo>
                  <a:close/>
                  <a:moveTo>
                    <a:pt x="212" y="49"/>
                  </a:moveTo>
                  <a:cubicBezTo>
                    <a:pt x="199" y="49"/>
                    <a:pt x="188" y="59"/>
                    <a:pt x="188" y="73"/>
                  </a:cubicBezTo>
                  <a:cubicBezTo>
                    <a:pt x="188" y="86"/>
                    <a:pt x="199" y="97"/>
                    <a:pt x="212" y="97"/>
                  </a:cubicBezTo>
                  <a:cubicBezTo>
                    <a:pt x="225" y="97"/>
                    <a:pt x="236" y="86"/>
                    <a:pt x="236" y="73"/>
                  </a:cubicBezTo>
                  <a:cubicBezTo>
                    <a:pt x="236" y="59"/>
                    <a:pt x="225" y="49"/>
                    <a:pt x="212" y="49"/>
                  </a:cubicBezTo>
                  <a:close/>
                  <a:moveTo>
                    <a:pt x="287" y="196"/>
                  </a:moveTo>
                  <a:cubicBezTo>
                    <a:pt x="259" y="196"/>
                    <a:pt x="259" y="196"/>
                    <a:pt x="259" y="196"/>
                  </a:cubicBezTo>
                  <a:cubicBezTo>
                    <a:pt x="259" y="145"/>
                    <a:pt x="259" y="145"/>
                    <a:pt x="259" y="145"/>
                  </a:cubicBezTo>
                  <a:cubicBezTo>
                    <a:pt x="259" y="136"/>
                    <a:pt x="257" y="128"/>
                    <a:pt x="253" y="121"/>
                  </a:cubicBezTo>
                  <a:cubicBezTo>
                    <a:pt x="255" y="120"/>
                    <a:pt x="258" y="120"/>
                    <a:pt x="260" y="120"/>
                  </a:cubicBezTo>
                  <a:cubicBezTo>
                    <a:pt x="275" y="120"/>
                    <a:pt x="287" y="132"/>
                    <a:pt x="287" y="147"/>
                  </a:cubicBezTo>
                  <a:lnTo>
                    <a:pt x="287" y="196"/>
                  </a:lnTo>
                  <a:close/>
                  <a:moveTo>
                    <a:pt x="75" y="49"/>
                  </a:moveTo>
                  <a:cubicBezTo>
                    <a:pt x="62" y="49"/>
                    <a:pt x="51" y="59"/>
                    <a:pt x="51" y="73"/>
                  </a:cubicBezTo>
                  <a:cubicBezTo>
                    <a:pt x="51" y="86"/>
                    <a:pt x="62" y="97"/>
                    <a:pt x="75" y="97"/>
                  </a:cubicBezTo>
                  <a:cubicBezTo>
                    <a:pt x="88" y="97"/>
                    <a:pt x="99" y="86"/>
                    <a:pt x="99" y="73"/>
                  </a:cubicBezTo>
                  <a:cubicBezTo>
                    <a:pt x="99" y="59"/>
                    <a:pt x="88" y="49"/>
                    <a:pt x="75" y="49"/>
                  </a:cubicBezTo>
                  <a:close/>
                  <a:moveTo>
                    <a:pt x="27" y="120"/>
                  </a:moveTo>
                  <a:cubicBezTo>
                    <a:pt x="29" y="120"/>
                    <a:pt x="32" y="120"/>
                    <a:pt x="34" y="121"/>
                  </a:cubicBezTo>
                  <a:cubicBezTo>
                    <a:pt x="30" y="128"/>
                    <a:pt x="28" y="136"/>
                    <a:pt x="28" y="145"/>
                  </a:cubicBezTo>
                  <a:cubicBezTo>
                    <a:pt x="28" y="196"/>
                    <a:pt x="28" y="196"/>
                    <a:pt x="28" y="196"/>
                  </a:cubicBezTo>
                  <a:cubicBezTo>
                    <a:pt x="0" y="196"/>
                    <a:pt x="0" y="196"/>
                    <a:pt x="0" y="196"/>
                  </a:cubicBezTo>
                  <a:cubicBezTo>
                    <a:pt x="0" y="147"/>
                    <a:pt x="0" y="147"/>
                    <a:pt x="0" y="147"/>
                  </a:cubicBezTo>
                  <a:cubicBezTo>
                    <a:pt x="0" y="132"/>
                    <a:pt x="12" y="120"/>
                    <a:pt x="27" y="120"/>
                  </a:cubicBezTo>
                  <a:close/>
                  <a:moveTo>
                    <a:pt x="144" y="0"/>
                  </a:moveTo>
                  <a:cubicBezTo>
                    <a:pt x="124" y="0"/>
                    <a:pt x="108" y="16"/>
                    <a:pt x="108" y="36"/>
                  </a:cubicBezTo>
                  <a:cubicBezTo>
                    <a:pt x="108" y="56"/>
                    <a:pt x="124" y="72"/>
                    <a:pt x="144" y="72"/>
                  </a:cubicBezTo>
                  <a:cubicBezTo>
                    <a:pt x="163" y="72"/>
                    <a:pt x="179" y="56"/>
                    <a:pt x="179" y="36"/>
                  </a:cubicBezTo>
                  <a:cubicBezTo>
                    <a:pt x="179" y="16"/>
                    <a:pt x="163" y="0"/>
                    <a:pt x="144" y="0"/>
                  </a:cubicBezTo>
                  <a:close/>
                  <a:moveTo>
                    <a:pt x="251" y="214"/>
                  </a:moveTo>
                  <a:cubicBezTo>
                    <a:pt x="208" y="214"/>
                    <a:pt x="208" y="214"/>
                    <a:pt x="208" y="214"/>
                  </a:cubicBezTo>
                  <a:cubicBezTo>
                    <a:pt x="208" y="137"/>
                    <a:pt x="208" y="137"/>
                    <a:pt x="208" y="137"/>
                  </a:cubicBezTo>
                  <a:cubicBezTo>
                    <a:pt x="208" y="127"/>
                    <a:pt x="206" y="117"/>
                    <a:pt x="201" y="108"/>
                  </a:cubicBezTo>
                  <a:cubicBezTo>
                    <a:pt x="205" y="107"/>
                    <a:pt x="208" y="106"/>
                    <a:pt x="212" y="106"/>
                  </a:cubicBezTo>
                  <a:cubicBezTo>
                    <a:pt x="233" y="106"/>
                    <a:pt x="251" y="124"/>
                    <a:pt x="251" y="145"/>
                  </a:cubicBezTo>
                  <a:lnTo>
                    <a:pt x="251" y="214"/>
                  </a:lnTo>
                  <a:close/>
                  <a:moveTo>
                    <a:pt x="79" y="137"/>
                  </a:moveTo>
                  <a:cubicBezTo>
                    <a:pt x="79" y="214"/>
                    <a:pt x="79" y="214"/>
                    <a:pt x="79" y="214"/>
                  </a:cubicBezTo>
                  <a:cubicBezTo>
                    <a:pt x="37" y="214"/>
                    <a:pt x="37" y="214"/>
                    <a:pt x="37" y="214"/>
                  </a:cubicBezTo>
                  <a:cubicBezTo>
                    <a:pt x="37" y="145"/>
                    <a:pt x="37" y="145"/>
                    <a:pt x="37" y="145"/>
                  </a:cubicBezTo>
                  <a:cubicBezTo>
                    <a:pt x="37" y="124"/>
                    <a:pt x="54" y="106"/>
                    <a:pt x="75" y="106"/>
                  </a:cubicBezTo>
                  <a:cubicBezTo>
                    <a:pt x="79" y="106"/>
                    <a:pt x="83" y="107"/>
                    <a:pt x="86" y="108"/>
                  </a:cubicBezTo>
                  <a:cubicBezTo>
                    <a:pt x="81" y="117"/>
                    <a:pt x="79" y="127"/>
                    <a:pt x="79" y="137"/>
                  </a:cubicBezTo>
                  <a:close/>
                  <a:moveTo>
                    <a:pt x="88" y="237"/>
                  </a:moveTo>
                  <a:cubicBezTo>
                    <a:pt x="200" y="237"/>
                    <a:pt x="200" y="237"/>
                    <a:pt x="200" y="237"/>
                  </a:cubicBezTo>
                  <a:cubicBezTo>
                    <a:pt x="200" y="137"/>
                    <a:pt x="200" y="137"/>
                    <a:pt x="200" y="137"/>
                  </a:cubicBezTo>
                  <a:cubicBezTo>
                    <a:pt x="200" y="106"/>
                    <a:pt x="174" y="81"/>
                    <a:pt x="144" y="81"/>
                  </a:cubicBezTo>
                  <a:cubicBezTo>
                    <a:pt x="113" y="81"/>
                    <a:pt x="88" y="106"/>
                    <a:pt x="88" y="137"/>
                  </a:cubicBezTo>
                  <a:lnTo>
                    <a:pt x="88" y="23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3" name="Group 2"/>
          <p:cNvGrpSpPr>
            <a:grpSpLocks/>
          </p:cNvGrpSpPr>
          <p:nvPr/>
        </p:nvGrpSpPr>
        <p:grpSpPr bwMode="auto">
          <a:xfrm>
            <a:off x="3675812" y="5237165"/>
            <a:ext cx="549105" cy="547687"/>
            <a:chOff x="3675789" y="5237051"/>
            <a:chExt cx="548204" cy="548202"/>
          </a:xfrm>
        </p:grpSpPr>
        <p:sp>
          <p:nvSpPr>
            <p:cNvPr id="73" name="Oval 72"/>
            <p:cNvSpPr/>
            <p:nvPr/>
          </p:nvSpPr>
          <p:spPr>
            <a:xfrm flipH="1">
              <a:off x="3675789" y="5237051"/>
              <a:ext cx="548204" cy="54820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endParaRPr lang="en-AU" altLang="zh-CN" sz="160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335" name="Freeform 18"/>
            <p:cNvSpPr>
              <a:spLocks/>
            </p:cNvSpPr>
            <p:nvPr/>
          </p:nvSpPr>
          <p:spPr bwMode="auto">
            <a:xfrm>
              <a:off x="3772202" y="5337233"/>
              <a:ext cx="358239" cy="358238"/>
            </a:xfrm>
            <a:custGeom>
              <a:avLst/>
              <a:gdLst>
                <a:gd name="T0" fmla="*/ 264699 w 360"/>
                <a:gd name="T1" fmla="*/ 358238 h 360"/>
                <a:gd name="T2" fmla="*/ 292562 w 360"/>
                <a:gd name="T3" fmla="*/ 329380 h 360"/>
                <a:gd name="T4" fmla="*/ 243802 w 360"/>
                <a:gd name="T5" fmla="*/ 154241 h 360"/>
                <a:gd name="T6" fmla="*/ 316444 w 360"/>
                <a:gd name="T7" fmla="*/ 81599 h 360"/>
                <a:gd name="T8" fmla="*/ 338337 w 360"/>
                <a:gd name="T9" fmla="*/ 18907 h 360"/>
                <a:gd name="T10" fmla="*/ 276640 w 360"/>
                <a:gd name="T11" fmla="*/ 41794 h 360"/>
                <a:gd name="T12" fmla="*/ 203997 w 360"/>
                <a:gd name="T13" fmla="*/ 114437 h 360"/>
                <a:gd name="T14" fmla="*/ 27863 w 360"/>
                <a:gd name="T15" fmla="*/ 64682 h 360"/>
                <a:gd name="T16" fmla="*/ 0 w 360"/>
                <a:gd name="T17" fmla="*/ 93540 h 360"/>
                <a:gd name="T18" fmla="*/ 147276 w 360"/>
                <a:gd name="T19" fmla="*/ 171158 h 360"/>
                <a:gd name="T20" fmla="*/ 97521 w 360"/>
                <a:gd name="T21" fmla="*/ 220913 h 360"/>
                <a:gd name="T22" fmla="*/ 37814 w 360"/>
                <a:gd name="T23" fmla="*/ 224894 h 360"/>
                <a:gd name="T24" fmla="*/ 8956 w 360"/>
                <a:gd name="T25" fmla="*/ 252757 h 360"/>
                <a:gd name="T26" fmla="*/ 79609 w 360"/>
                <a:gd name="T27" fmla="*/ 278630 h 360"/>
                <a:gd name="T28" fmla="*/ 104486 w 360"/>
                <a:gd name="T29" fmla="*/ 348287 h 360"/>
                <a:gd name="T30" fmla="*/ 133345 w 360"/>
                <a:gd name="T31" fmla="*/ 320424 h 360"/>
                <a:gd name="T32" fmla="*/ 136330 w 360"/>
                <a:gd name="T33" fmla="*/ 260718 h 360"/>
                <a:gd name="T34" fmla="*/ 187080 w 360"/>
                <a:gd name="T35" fmla="*/ 209967 h 360"/>
                <a:gd name="T36" fmla="*/ 264699 w 360"/>
                <a:gd name="T37" fmla="*/ 358238 h 36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360" h="360">
                  <a:moveTo>
                    <a:pt x="266" y="360"/>
                  </a:moveTo>
                  <a:cubicBezTo>
                    <a:pt x="294" y="331"/>
                    <a:pt x="294" y="331"/>
                    <a:pt x="294" y="331"/>
                  </a:cubicBezTo>
                  <a:cubicBezTo>
                    <a:pt x="245" y="155"/>
                    <a:pt x="245" y="155"/>
                    <a:pt x="245" y="155"/>
                  </a:cubicBezTo>
                  <a:cubicBezTo>
                    <a:pt x="318" y="82"/>
                    <a:pt x="318" y="82"/>
                    <a:pt x="318" y="82"/>
                  </a:cubicBezTo>
                  <a:cubicBezTo>
                    <a:pt x="318" y="82"/>
                    <a:pt x="360" y="39"/>
                    <a:pt x="340" y="19"/>
                  </a:cubicBezTo>
                  <a:cubicBezTo>
                    <a:pt x="320" y="0"/>
                    <a:pt x="278" y="42"/>
                    <a:pt x="278" y="42"/>
                  </a:cubicBezTo>
                  <a:cubicBezTo>
                    <a:pt x="205" y="115"/>
                    <a:pt x="205" y="115"/>
                    <a:pt x="205" y="115"/>
                  </a:cubicBezTo>
                  <a:cubicBezTo>
                    <a:pt x="28" y="65"/>
                    <a:pt x="28" y="65"/>
                    <a:pt x="28" y="65"/>
                  </a:cubicBezTo>
                  <a:cubicBezTo>
                    <a:pt x="0" y="94"/>
                    <a:pt x="0" y="94"/>
                    <a:pt x="0" y="94"/>
                  </a:cubicBezTo>
                  <a:cubicBezTo>
                    <a:pt x="148" y="172"/>
                    <a:pt x="148" y="172"/>
                    <a:pt x="148" y="172"/>
                  </a:cubicBezTo>
                  <a:cubicBezTo>
                    <a:pt x="98" y="222"/>
                    <a:pt x="98" y="222"/>
                    <a:pt x="98" y="222"/>
                  </a:cubicBezTo>
                  <a:cubicBezTo>
                    <a:pt x="38" y="226"/>
                    <a:pt x="38" y="226"/>
                    <a:pt x="38" y="226"/>
                  </a:cubicBezTo>
                  <a:cubicBezTo>
                    <a:pt x="9" y="254"/>
                    <a:pt x="9" y="254"/>
                    <a:pt x="9" y="254"/>
                  </a:cubicBezTo>
                  <a:cubicBezTo>
                    <a:pt x="80" y="280"/>
                    <a:pt x="80" y="280"/>
                    <a:pt x="80" y="280"/>
                  </a:cubicBezTo>
                  <a:cubicBezTo>
                    <a:pt x="105" y="350"/>
                    <a:pt x="105" y="350"/>
                    <a:pt x="105" y="350"/>
                  </a:cubicBezTo>
                  <a:cubicBezTo>
                    <a:pt x="134" y="322"/>
                    <a:pt x="134" y="322"/>
                    <a:pt x="134" y="322"/>
                  </a:cubicBezTo>
                  <a:cubicBezTo>
                    <a:pt x="137" y="262"/>
                    <a:pt x="137" y="262"/>
                    <a:pt x="137" y="262"/>
                  </a:cubicBezTo>
                  <a:cubicBezTo>
                    <a:pt x="188" y="211"/>
                    <a:pt x="188" y="211"/>
                    <a:pt x="188" y="211"/>
                  </a:cubicBezTo>
                  <a:lnTo>
                    <a:pt x="266" y="36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3" name="矩形 62">
            <a:extLst>
              <a:ext uri="{FF2B5EF4-FFF2-40B4-BE49-F238E27FC236}">
                <a16:creationId xmlns:a16="http://schemas.microsoft.com/office/drawing/2014/main" id="{A5D86A53-70A7-417F-A40E-CB4D68541A35}"/>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Tree>
    <p:extLst>
      <p:ext uri="{BB962C8B-B14F-4D97-AF65-F5344CB8AC3E}">
        <p14:creationId xmlns:p14="http://schemas.microsoft.com/office/powerpoint/2010/main" val="143976608"/>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250" fill="hold"/>
                                        <p:tgtEl>
                                          <p:spTgt spid="11"/>
                                        </p:tgtEl>
                                        <p:attrNameLst>
                                          <p:attrName>ppt_w</p:attrName>
                                        </p:attrNameLst>
                                      </p:cBhvr>
                                      <p:tavLst>
                                        <p:tav tm="0">
                                          <p:val>
                                            <p:fltVal val="0"/>
                                          </p:val>
                                        </p:tav>
                                        <p:tav tm="100000">
                                          <p:val>
                                            <p:strVal val="#ppt_w"/>
                                          </p:val>
                                        </p:tav>
                                      </p:tavLst>
                                    </p:anim>
                                    <p:anim calcmode="lin" valueType="num">
                                      <p:cBhvr>
                                        <p:cTn id="8" dur="250" fill="hold"/>
                                        <p:tgtEl>
                                          <p:spTgt spid="11"/>
                                        </p:tgtEl>
                                        <p:attrNameLst>
                                          <p:attrName>ppt_h</p:attrName>
                                        </p:attrNameLst>
                                      </p:cBhvr>
                                      <p:tavLst>
                                        <p:tav tm="0">
                                          <p:val>
                                            <p:fltVal val="0"/>
                                          </p:val>
                                        </p:tav>
                                        <p:tav tm="100000">
                                          <p:val>
                                            <p:strVal val="#ppt_h"/>
                                          </p:val>
                                        </p:tav>
                                      </p:tavLst>
                                    </p:anim>
                                    <p:animEffect transition="in" filter="fade">
                                      <p:cBhvr>
                                        <p:cTn id="9" dur="250"/>
                                        <p:tgtEl>
                                          <p:spTgt spid="11"/>
                                        </p:tgtEl>
                                      </p:cBhvr>
                                    </p:animEffect>
                                  </p:childTnLst>
                                </p:cTn>
                              </p:par>
                            </p:childTnLst>
                          </p:cTn>
                        </p:par>
                        <p:par>
                          <p:cTn id="10" fill="hold" nodeType="afterGroup">
                            <p:stCondLst>
                              <p:cond delay="250"/>
                            </p:stCondLst>
                            <p:childTnLst>
                              <p:par>
                                <p:cTn id="11" presetID="10" presetClass="entr" presetSubtype="0" fill="hold" nodeType="afterEffect">
                                  <p:stCondLst>
                                    <p:cond delay="0"/>
                                  </p:stCondLst>
                                  <p:childTnLst>
                                    <p:set>
                                      <p:cBhvr>
                                        <p:cTn id="12" dur="1" fill="hold">
                                          <p:stCondLst>
                                            <p:cond delay="0"/>
                                          </p:stCondLst>
                                        </p:cTn>
                                        <p:tgtEl>
                                          <p:spTgt spid="78"/>
                                        </p:tgtEl>
                                        <p:attrNameLst>
                                          <p:attrName>style.visibility</p:attrName>
                                        </p:attrNameLst>
                                      </p:cBhvr>
                                      <p:to>
                                        <p:strVal val="visible"/>
                                      </p:to>
                                    </p:set>
                                    <p:animEffect transition="in" filter="fade">
                                      <p:cBhvr>
                                        <p:cTn id="13" dur="250"/>
                                        <p:tgtEl>
                                          <p:spTgt spid="78"/>
                                        </p:tgtEl>
                                      </p:cBhvr>
                                    </p:animEffect>
                                  </p:childTnLst>
                                </p:cTn>
                              </p:par>
                            </p:childTnLst>
                          </p:cTn>
                        </p:par>
                        <p:par>
                          <p:cTn id="14" fill="hold" nodeType="afterGroup">
                            <p:stCondLst>
                              <p:cond delay="500"/>
                            </p:stCondLst>
                            <p:childTnLst>
                              <p:par>
                                <p:cTn id="15" presetID="17" presetClass="entr" presetSubtype="10" fill="hold"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250" fill="hold"/>
                                        <p:tgtEl>
                                          <p:spTgt spid="55"/>
                                        </p:tgtEl>
                                        <p:attrNameLst>
                                          <p:attrName>ppt_w</p:attrName>
                                        </p:attrNameLst>
                                      </p:cBhvr>
                                      <p:tavLst>
                                        <p:tav tm="0">
                                          <p:val>
                                            <p:fltVal val="0"/>
                                          </p:val>
                                        </p:tav>
                                        <p:tav tm="100000">
                                          <p:val>
                                            <p:strVal val="#ppt_w"/>
                                          </p:val>
                                        </p:tav>
                                      </p:tavLst>
                                    </p:anim>
                                    <p:anim calcmode="lin" valueType="num">
                                      <p:cBhvr>
                                        <p:cTn id="18" dur="250" fill="hold"/>
                                        <p:tgtEl>
                                          <p:spTgt spid="55"/>
                                        </p:tgtEl>
                                        <p:attrNameLst>
                                          <p:attrName>ppt_h</p:attrName>
                                        </p:attrNameLst>
                                      </p:cBhvr>
                                      <p:tavLst>
                                        <p:tav tm="0">
                                          <p:val>
                                            <p:strVal val="#ppt_h"/>
                                          </p:val>
                                        </p:tav>
                                        <p:tav tm="100000">
                                          <p:val>
                                            <p:strVal val="#ppt_h"/>
                                          </p:val>
                                        </p:tav>
                                      </p:tavLst>
                                    </p:anim>
                                  </p:childTnLst>
                                </p:cTn>
                              </p:par>
                            </p:childTnLst>
                          </p:cTn>
                        </p:par>
                        <p:par>
                          <p:cTn id="19" fill="hold" nodeType="afterGroup">
                            <p:stCondLst>
                              <p:cond delay="750"/>
                            </p:stCondLst>
                            <p:childTnLst>
                              <p:par>
                                <p:cTn id="20" presetID="10"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250"/>
                                        <p:tgtEl>
                                          <p:spTgt spid="46"/>
                                        </p:tgtEl>
                                      </p:cBhvr>
                                    </p:animEffect>
                                  </p:childTnLst>
                                </p:cTn>
                              </p:par>
                            </p:childTnLst>
                          </p:cTn>
                        </p:par>
                        <p:par>
                          <p:cTn id="23" fill="hold" nodeType="afterGroup">
                            <p:stCondLst>
                              <p:cond delay="1000"/>
                            </p:stCondLst>
                            <p:childTnLst>
                              <p:par>
                                <p:cTn id="24" presetID="17" presetClass="entr" presetSubtype="10"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p:cTn id="26" dur="250" fill="hold"/>
                                        <p:tgtEl>
                                          <p:spTgt spid="2"/>
                                        </p:tgtEl>
                                        <p:attrNameLst>
                                          <p:attrName>ppt_w</p:attrName>
                                        </p:attrNameLst>
                                      </p:cBhvr>
                                      <p:tavLst>
                                        <p:tav tm="0">
                                          <p:val>
                                            <p:fltVal val="0"/>
                                          </p:val>
                                        </p:tav>
                                        <p:tav tm="100000">
                                          <p:val>
                                            <p:strVal val="#ppt_w"/>
                                          </p:val>
                                        </p:tav>
                                      </p:tavLst>
                                    </p:anim>
                                    <p:anim calcmode="lin" valueType="num">
                                      <p:cBhvr>
                                        <p:cTn id="27" dur="250" fill="hold"/>
                                        <p:tgtEl>
                                          <p:spTgt spid="2"/>
                                        </p:tgtEl>
                                        <p:attrNameLst>
                                          <p:attrName>ppt_h</p:attrName>
                                        </p:attrNameLst>
                                      </p:cBhvr>
                                      <p:tavLst>
                                        <p:tav tm="0">
                                          <p:val>
                                            <p:strVal val="#ppt_h"/>
                                          </p:val>
                                        </p:tav>
                                        <p:tav tm="100000">
                                          <p:val>
                                            <p:strVal val="#ppt_h"/>
                                          </p:val>
                                        </p:tav>
                                      </p:tavLst>
                                    </p:anim>
                                  </p:childTnLst>
                                </p:cTn>
                              </p:par>
                            </p:childTnLst>
                          </p:cTn>
                        </p:par>
                        <p:par>
                          <p:cTn id="28" fill="hold" nodeType="afterGroup">
                            <p:stCondLst>
                              <p:cond delay="1250"/>
                            </p:stCondLst>
                            <p:childTnLst>
                              <p:par>
                                <p:cTn id="29" presetID="10" presetClass="entr" presetSubtype="0" fill="hold"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250"/>
                                        <p:tgtEl>
                                          <p:spTgt spid="37"/>
                                        </p:tgtEl>
                                      </p:cBhvr>
                                    </p:animEffect>
                                  </p:childTnLst>
                                </p:cTn>
                              </p:par>
                            </p:childTnLst>
                          </p:cTn>
                        </p:par>
                        <p:par>
                          <p:cTn id="32" fill="hold" nodeType="afterGroup">
                            <p:stCondLst>
                              <p:cond delay="1500"/>
                            </p:stCondLst>
                            <p:childTnLst>
                              <p:par>
                                <p:cTn id="33" presetID="17" presetClass="entr" presetSubtype="10" fill="hold" nodeType="afterEffect">
                                  <p:stCondLst>
                                    <p:cond delay="0"/>
                                  </p:stCondLst>
                                  <p:childTnLst>
                                    <p:set>
                                      <p:cBhvr>
                                        <p:cTn id="34" dur="1" fill="hold">
                                          <p:stCondLst>
                                            <p:cond delay="0"/>
                                          </p:stCondLst>
                                        </p:cTn>
                                        <p:tgtEl>
                                          <p:spTgt spid="61"/>
                                        </p:tgtEl>
                                        <p:attrNameLst>
                                          <p:attrName>style.visibility</p:attrName>
                                        </p:attrNameLst>
                                      </p:cBhvr>
                                      <p:to>
                                        <p:strVal val="visible"/>
                                      </p:to>
                                    </p:set>
                                    <p:anim calcmode="lin" valueType="num">
                                      <p:cBhvr>
                                        <p:cTn id="35" dur="250" fill="hold"/>
                                        <p:tgtEl>
                                          <p:spTgt spid="61"/>
                                        </p:tgtEl>
                                        <p:attrNameLst>
                                          <p:attrName>ppt_w</p:attrName>
                                        </p:attrNameLst>
                                      </p:cBhvr>
                                      <p:tavLst>
                                        <p:tav tm="0">
                                          <p:val>
                                            <p:fltVal val="0"/>
                                          </p:val>
                                        </p:tav>
                                        <p:tav tm="100000">
                                          <p:val>
                                            <p:strVal val="#ppt_w"/>
                                          </p:val>
                                        </p:tav>
                                      </p:tavLst>
                                    </p:anim>
                                    <p:anim calcmode="lin" valueType="num">
                                      <p:cBhvr>
                                        <p:cTn id="36" dur="250" fill="hold"/>
                                        <p:tgtEl>
                                          <p:spTgt spid="61"/>
                                        </p:tgtEl>
                                        <p:attrNameLst>
                                          <p:attrName>ppt_h</p:attrName>
                                        </p:attrNameLst>
                                      </p:cBhvr>
                                      <p:tavLst>
                                        <p:tav tm="0">
                                          <p:val>
                                            <p:strVal val="#ppt_h"/>
                                          </p:val>
                                        </p:tav>
                                        <p:tav tm="100000">
                                          <p:val>
                                            <p:strVal val="#ppt_h"/>
                                          </p:val>
                                        </p:tav>
                                      </p:tavLst>
                                    </p:anim>
                                  </p:childTnLst>
                                </p:cTn>
                              </p:par>
                            </p:childTnLst>
                          </p:cTn>
                        </p:par>
                        <p:par>
                          <p:cTn id="37" fill="hold" nodeType="afterGroup">
                            <p:stCondLst>
                              <p:cond delay="1750"/>
                            </p:stCondLst>
                            <p:childTnLst>
                              <p:par>
                                <p:cTn id="38" presetID="10" presetClass="entr" presetSubtype="0" fill="hold" nodeType="afterEffect">
                                  <p:stCondLst>
                                    <p:cond delay="0"/>
                                  </p:stCondLst>
                                  <p:childTnLst>
                                    <p:set>
                                      <p:cBhvr>
                                        <p:cTn id="39" dur="1" fill="hold">
                                          <p:stCondLst>
                                            <p:cond delay="0"/>
                                          </p:stCondLst>
                                        </p:cTn>
                                        <p:tgtEl>
                                          <p:spTgt spid="49"/>
                                        </p:tgtEl>
                                        <p:attrNameLst>
                                          <p:attrName>style.visibility</p:attrName>
                                        </p:attrNameLst>
                                      </p:cBhvr>
                                      <p:to>
                                        <p:strVal val="visible"/>
                                      </p:to>
                                    </p:set>
                                    <p:animEffect transition="in" filter="fade">
                                      <p:cBhvr>
                                        <p:cTn id="40" dur="250"/>
                                        <p:tgtEl>
                                          <p:spTgt spid="49"/>
                                        </p:tgtEl>
                                      </p:cBhvr>
                                    </p:animEffect>
                                  </p:childTnLst>
                                </p:cTn>
                              </p:par>
                            </p:childTnLst>
                          </p:cTn>
                        </p:par>
                        <p:par>
                          <p:cTn id="41" fill="hold" nodeType="afterGroup">
                            <p:stCondLst>
                              <p:cond delay="2000"/>
                            </p:stCondLst>
                            <p:childTnLst>
                              <p:par>
                                <p:cTn id="42" presetID="17" presetClass="entr" presetSubtype="10" fill="hold" nodeType="afterEffect">
                                  <p:stCondLst>
                                    <p:cond delay="0"/>
                                  </p:stCondLst>
                                  <p:childTnLst>
                                    <p:set>
                                      <p:cBhvr>
                                        <p:cTn id="43" dur="1" fill="hold">
                                          <p:stCondLst>
                                            <p:cond delay="0"/>
                                          </p:stCondLst>
                                        </p:cTn>
                                        <p:tgtEl>
                                          <p:spTgt spid="64"/>
                                        </p:tgtEl>
                                        <p:attrNameLst>
                                          <p:attrName>style.visibility</p:attrName>
                                        </p:attrNameLst>
                                      </p:cBhvr>
                                      <p:to>
                                        <p:strVal val="visible"/>
                                      </p:to>
                                    </p:set>
                                    <p:anim calcmode="lin" valueType="num">
                                      <p:cBhvr>
                                        <p:cTn id="44" dur="250" fill="hold"/>
                                        <p:tgtEl>
                                          <p:spTgt spid="64"/>
                                        </p:tgtEl>
                                        <p:attrNameLst>
                                          <p:attrName>ppt_w</p:attrName>
                                        </p:attrNameLst>
                                      </p:cBhvr>
                                      <p:tavLst>
                                        <p:tav tm="0">
                                          <p:val>
                                            <p:fltVal val="0"/>
                                          </p:val>
                                        </p:tav>
                                        <p:tav tm="100000">
                                          <p:val>
                                            <p:strVal val="#ppt_w"/>
                                          </p:val>
                                        </p:tav>
                                      </p:tavLst>
                                    </p:anim>
                                    <p:anim calcmode="lin" valueType="num">
                                      <p:cBhvr>
                                        <p:cTn id="45" dur="250" fill="hold"/>
                                        <p:tgtEl>
                                          <p:spTgt spid="64"/>
                                        </p:tgtEl>
                                        <p:attrNameLst>
                                          <p:attrName>ppt_h</p:attrName>
                                        </p:attrNameLst>
                                      </p:cBhvr>
                                      <p:tavLst>
                                        <p:tav tm="0">
                                          <p:val>
                                            <p:strVal val="#ppt_h"/>
                                          </p:val>
                                        </p:tav>
                                        <p:tav tm="100000">
                                          <p:val>
                                            <p:strVal val="#ppt_h"/>
                                          </p:val>
                                        </p:tav>
                                      </p:tavLst>
                                    </p:anim>
                                  </p:childTnLst>
                                </p:cTn>
                              </p:par>
                            </p:childTnLst>
                          </p:cTn>
                        </p:par>
                        <p:par>
                          <p:cTn id="46" fill="hold" nodeType="afterGroup">
                            <p:stCondLst>
                              <p:cond delay="2250"/>
                            </p:stCondLst>
                            <p:childTnLst>
                              <p:par>
                                <p:cTn id="47" presetID="10" presetClass="entr" presetSubtype="0" fill="hold" nodeType="afterEffect">
                                  <p:stCondLst>
                                    <p:cond delay="0"/>
                                  </p:stCondLst>
                                  <p:childTnLst>
                                    <p:set>
                                      <p:cBhvr>
                                        <p:cTn id="48" dur="1" fill="hold">
                                          <p:stCondLst>
                                            <p:cond delay="0"/>
                                          </p:stCondLst>
                                        </p:cTn>
                                        <p:tgtEl>
                                          <p:spTgt spid="43"/>
                                        </p:tgtEl>
                                        <p:attrNameLst>
                                          <p:attrName>style.visibility</p:attrName>
                                        </p:attrNameLst>
                                      </p:cBhvr>
                                      <p:to>
                                        <p:strVal val="visible"/>
                                      </p:to>
                                    </p:set>
                                    <p:animEffect transition="in" filter="fade">
                                      <p:cBhvr>
                                        <p:cTn id="49" dur="250"/>
                                        <p:tgtEl>
                                          <p:spTgt spid="43"/>
                                        </p:tgtEl>
                                      </p:cBhvr>
                                    </p:animEffect>
                                  </p:childTnLst>
                                </p:cTn>
                              </p:par>
                            </p:childTnLst>
                          </p:cTn>
                        </p:par>
                        <p:par>
                          <p:cTn id="50" fill="hold" nodeType="afterGroup">
                            <p:stCondLst>
                              <p:cond delay="2500"/>
                            </p:stCondLst>
                            <p:childTnLst>
                              <p:par>
                                <p:cTn id="51" presetID="17" presetClass="entr" presetSubtype="10" fill="hold" nodeType="afterEffect">
                                  <p:stCondLst>
                                    <p:cond delay="0"/>
                                  </p:stCondLst>
                                  <p:childTnLst>
                                    <p:set>
                                      <p:cBhvr>
                                        <p:cTn id="52" dur="1" fill="hold">
                                          <p:stCondLst>
                                            <p:cond delay="0"/>
                                          </p:stCondLst>
                                        </p:cTn>
                                        <p:tgtEl>
                                          <p:spTgt spid="3"/>
                                        </p:tgtEl>
                                        <p:attrNameLst>
                                          <p:attrName>style.visibility</p:attrName>
                                        </p:attrNameLst>
                                      </p:cBhvr>
                                      <p:to>
                                        <p:strVal val="visible"/>
                                      </p:to>
                                    </p:set>
                                    <p:anim calcmode="lin" valueType="num">
                                      <p:cBhvr>
                                        <p:cTn id="53" dur="250" fill="hold"/>
                                        <p:tgtEl>
                                          <p:spTgt spid="3"/>
                                        </p:tgtEl>
                                        <p:attrNameLst>
                                          <p:attrName>ppt_w</p:attrName>
                                        </p:attrNameLst>
                                      </p:cBhvr>
                                      <p:tavLst>
                                        <p:tav tm="0">
                                          <p:val>
                                            <p:fltVal val="0"/>
                                          </p:val>
                                        </p:tav>
                                        <p:tav tm="100000">
                                          <p:val>
                                            <p:strVal val="#ppt_w"/>
                                          </p:val>
                                        </p:tav>
                                      </p:tavLst>
                                    </p:anim>
                                    <p:anim calcmode="lin" valueType="num">
                                      <p:cBhvr>
                                        <p:cTn id="54" dur="250" fill="hold"/>
                                        <p:tgtEl>
                                          <p:spTgt spid="3"/>
                                        </p:tgtEl>
                                        <p:attrNameLst>
                                          <p:attrName>ppt_h</p:attrName>
                                        </p:attrNameLst>
                                      </p:cBhvr>
                                      <p:tavLst>
                                        <p:tav tm="0">
                                          <p:val>
                                            <p:strVal val="#ppt_h"/>
                                          </p:val>
                                        </p:tav>
                                        <p:tav tm="100000">
                                          <p:val>
                                            <p:strVal val="#ppt_h"/>
                                          </p:val>
                                        </p:tav>
                                      </p:tavLst>
                                    </p:anim>
                                  </p:childTnLst>
                                </p:cTn>
                              </p:par>
                            </p:childTnLst>
                          </p:cTn>
                        </p:par>
                        <p:par>
                          <p:cTn id="55" fill="hold" nodeType="afterGroup">
                            <p:stCondLst>
                              <p:cond delay="2750"/>
                            </p:stCondLst>
                            <p:childTnLst>
                              <p:par>
                                <p:cTn id="56" presetID="10" presetClass="entr" presetSubtype="0" fill="hold" nodeType="afterEffect">
                                  <p:stCondLst>
                                    <p:cond delay="0"/>
                                  </p:stCondLst>
                                  <p:childTnLst>
                                    <p:set>
                                      <p:cBhvr>
                                        <p:cTn id="57" dur="1" fill="hold">
                                          <p:stCondLst>
                                            <p:cond delay="0"/>
                                          </p:stCondLst>
                                        </p:cTn>
                                        <p:tgtEl>
                                          <p:spTgt spid="52"/>
                                        </p:tgtEl>
                                        <p:attrNameLst>
                                          <p:attrName>style.visibility</p:attrName>
                                        </p:attrNameLst>
                                      </p:cBhvr>
                                      <p:to>
                                        <p:strVal val="visible"/>
                                      </p:to>
                                    </p:set>
                                    <p:animEffect transition="in" filter="fade">
                                      <p:cBhvr>
                                        <p:cTn id="58" dur="250"/>
                                        <p:tgtEl>
                                          <p:spTgt spid="52"/>
                                        </p:tgtEl>
                                      </p:cBhvr>
                                    </p:animEffect>
                                  </p:childTnLst>
                                </p:cTn>
                              </p:par>
                            </p:childTnLst>
                          </p:cTn>
                        </p:par>
                        <p:par>
                          <p:cTn id="59" fill="hold" nodeType="afterGroup">
                            <p:stCondLst>
                              <p:cond delay="3000"/>
                            </p:stCondLst>
                            <p:childTnLst>
                              <p:par>
                                <p:cTn id="60" presetID="17" presetClass="entr" presetSubtype="10" fill="hold" nodeType="afterEffect">
                                  <p:stCondLst>
                                    <p:cond delay="0"/>
                                  </p:stCondLst>
                                  <p:childTnLst>
                                    <p:set>
                                      <p:cBhvr>
                                        <p:cTn id="61" dur="1" fill="hold">
                                          <p:stCondLst>
                                            <p:cond delay="0"/>
                                          </p:stCondLst>
                                        </p:cTn>
                                        <p:tgtEl>
                                          <p:spTgt spid="69"/>
                                        </p:tgtEl>
                                        <p:attrNameLst>
                                          <p:attrName>style.visibility</p:attrName>
                                        </p:attrNameLst>
                                      </p:cBhvr>
                                      <p:to>
                                        <p:strVal val="visible"/>
                                      </p:to>
                                    </p:set>
                                    <p:anim calcmode="lin" valueType="num">
                                      <p:cBhvr>
                                        <p:cTn id="62" dur="250" fill="hold"/>
                                        <p:tgtEl>
                                          <p:spTgt spid="69"/>
                                        </p:tgtEl>
                                        <p:attrNameLst>
                                          <p:attrName>ppt_w</p:attrName>
                                        </p:attrNameLst>
                                      </p:cBhvr>
                                      <p:tavLst>
                                        <p:tav tm="0">
                                          <p:val>
                                            <p:fltVal val="0"/>
                                          </p:val>
                                        </p:tav>
                                        <p:tav tm="100000">
                                          <p:val>
                                            <p:strVal val="#ppt_w"/>
                                          </p:val>
                                        </p:tav>
                                      </p:tavLst>
                                    </p:anim>
                                    <p:anim calcmode="lin" valueType="num">
                                      <p:cBhvr>
                                        <p:cTn id="63" dur="250" fill="hold"/>
                                        <p:tgtEl>
                                          <p:spTgt spid="69"/>
                                        </p:tgtEl>
                                        <p:attrNameLst>
                                          <p:attrName>ppt_h</p:attrName>
                                        </p:attrNameLst>
                                      </p:cBhvr>
                                      <p:tavLst>
                                        <p:tav tm="0">
                                          <p:val>
                                            <p:strVal val="#ppt_h"/>
                                          </p:val>
                                        </p:tav>
                                        <p:tav tm="100000">
                                          <p:val>
                                            <p:strVal val="#ppt_h"/>
                                          </p:val>
                                        </p:tav>
                                      </p:tavLst>
                                    </p:anim>
                                  </p:childTnLst>
                                </p:cTn>
                              </p:par>
                            </p:childTnLst>
                          </p:cTn>
                        </p:par>
                        <p:par>
                          <p:cTn id="64" fill="hold" nodeType="afterGroup">
                            <p:stCondLst>
                              <p:cond delay="3250"/>
                            </p:stCondLst>
                            <p:childTnLst>
                              <p:par>
                                <p:cTn id="65" presetID="10" presetClass="entr" presetSubtype="0" fill="hold" nodeType="afterEffect">
                                  <p:stCondLst>
                                    <p:cond delay="0"/>
                                  </p:stCondLst>
                                  <p:childTnLst>
                                    <p:set>
                                      <p:cBhvr>
                                        <p:cTn id="66" dur="1" fill="hold">
                                          <p:stCondLst>
                                            <p:cond delay="0"/>
                                          </p:stCondLst>
                                        </p:cTn>
                                        <p:tgtEl>
                                          <p:spTgt spid="40"/>
                                        </p:tgtEl>
                                        <p:attrNameLst>
                                          <p:attrName>style.visibility</p:attrName>
                                        </p:attrNameLst>
                                      </p:cBhvr>
                                      <p:to>
                                        <p:strVal val="visible"/>
                                      </p:to>
                                    </p:set>
                                    <p:animEffect transition="in" filter="fade">
                                      <p:cBhvr>
                                        <p:cTn id="67" dur="25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Shape 555"/>
          <p:cNvSpPr/>
          <p:nvPr/>
        </p:nvSpPr>
        <p:spPr>
          <a:xfrm>
            <a:off x="7296405" y="2203723"/>
            <a:ext cx="724483" cy="724483"/>
          </a:xfrm>
          <a:prstGeom prst="ellipse">
            <a:avLst/>
          </a:prstGeom>
          <a:solidFill>
            <a:schemeClr val="accent1"/>
          </a:solidFill>
          <a:ln>
            <a:noFill/>
          </a:ln>
        </p:spPr>
        <p:txBody>
          <a:bodyPr lIns="45713" tIns="22851" rIns="45713" bIns="22851" anchor="ctr" anchorCtr="0">
            <a:noAutofit/>
          </a:bodyPr>
          <a:lstStyle/>
          <a:p>
            <a:pPr algn="ctr" defTabSz="457189">
              <a:buSzPct val="25000"/>
            </a:pPr>
            <a:r>
              <a:rPr lang="en-US" sz="2200" kern="0">
                <a:solidFill>
                  <a:srgbClr val="FFFFFF"/>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1</a:t>
            </a:r>
          </a:p>
        </p:txBody>
      </p:sp>
      <p:sp>
        <p:nvSpPr>
          <p:cNvPr id="556" name="Shape 556"/>
          <p:cNvSpPr/>
          <p:nvPr/>
        </p:nvSpPr>
        <p:spPr>
          <a:xfrm>
            <a:off x="8731731" y="2203723"/>
            <a:ext cx="724483" cy="724483"/>
          </a:xfrm>
          <a:prstGeom prst="ellipse">
            <a:avLst/>
          </a:prstGeom>
          <a:solidFill>
            <a:schemeClr val="accent2"/>
          </a:solidFill>
          <a:ln>
            <a:noFill/>
          </a:ln>
        </p:spPr>
        <p:txBody>
          <a:bodyPr lIns="45713" tIns="22851" rIns="45713" bIns="22851" anchor="ctr" anchorCtr="0">
            <a:noAutofit/>
          </a:bodyPr>
          <a:lstStyle/>
          <a:p>
            <a:pPr algn="ctr" defTabSz="457189">
              <a:buSzPct val="25000"/>
            </a:pPr>
            <a:r>
              <a:rPr lang="en-US" sz="2200" kern="0">
                <a:solidFill>
                  <a:srgbClr val="FFFFFF"/>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2</a:t>
            </a:r>
          </a:p>
        </p:txBody>
      </p:sp>
      <p:sp>
        <p:nvSpPr>
          <p:cNvPr id="557" name="Shape 557"/>
          <p:cNvSpPr/>
          <p:nvPr/>
        </p:nvSpPr>
        <p:spPr>
          <a:xfrm>
            <a:off x="10167057" y="2203723"/>
            <a:ext cx="724483" cy="724483"/>
          </a:xfrm>
          <a:prstGeom prst="ellipse">
            <a:avLst/>
          </a:prstGeom>
          <a:solidFill>
            <a:schemeClr val="accent3"/>
          </a:solidFill>
          <a:ln>
            <a:noFill/>
          </a:ln>
        </p:spPr>
        <p:txBody>
          <a:bodyPr lIns="45713" tIns="22851" rIns="45713" bIns="22851" anchor="ctr" anchorCtr="0">
            <a:noAutofit/>
          </a:bodyPr>
          <a:lstStyle/>
          <a:p>
            <a:pPr algn="ctr" defTabSz="457189">
              <a:buSzPct val="25000"/>
            </a:pPr>
            <a:r>
              <a:rPr lang="en-US" sz="2200" kern="0">
                <a:solidFill>
                  <a:srgbClr val="FFFFFF"/>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3</a:t>
            </a:r>
          </a:p>
        </p:txBody>
      </p:sp>
      <p:sp>
        <p:nvSpPr>
          <p:cNvPr id="558" name="Shape 558"/>
          <p:cNvSpPr/>
          <p:nvPr/>
        </p:nvSpPr>
        <p:spPr>
          <a:xfrm>
            <a:off x="7296405" y="3961793"/>
            <a:ext cx="724483" cy="724483"/>
          </a:xfrm>
          <a:prstGeom prst="ellipse">
            <a:avLst/>
          </a:prstGeom>
          <a:solidFill>
            <a:schemeClr val="accent4"/>
          </a:solidFill>
          <a:ln>
            <a:noFill/>
          </a:ln>
        </p:spPr>
        <p:txBody>
          <a:bodyPr lIns="45713" tIns="22851" rIns="45713" bIns="22851" anchor="ctr" anchorCtr="0">
            <a:noAutofit/>
          </a:bodyPr>
          <a:lstStyle/>
          <a:p>
            <a:pPr algn="ctr" defTabSz="457189">
              <a:buSzPct val="25000"/>
            </a:pPr>
            <a:r>
              <a:rPr lang="en-US" sz="2200" kern="0">
                <a:solidFill>
                  <a:srgbClr val="FFFFFF"/>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4</a:t>
            </a:r>
          </a:p>
        </p:txBody>
      </p:sp>
      <p:sp>
        <p:nvSpPr>
          <p:cNvPr id="559" name="Shape 559"/>
          <p:cNvSpPr/>
          <p:nvPr/>
        </p:nvSpPr>
        <p:spPr>
          <a:xfrm>
            <a:off x="8731731" y="3961793"/>
            <a:ext cx="724483" cy="724483"/>
          </a:xfrm>
          <a:prstGeom prst="ellipse">
            <a:avLst/>
          </a:prstGeom>
          <a:solidFill>
            <a:schemeClr val="accent5"/>
          </a:solidFill>
          <a:ln>
            <a:noFill/>
          </a:ln>
        </p:spPr>
        <p:txBody>
          <a:bodyPr lIns="45713" tIns="22851" rIns="45713" bIns="22851" anchor="ctr" anchorCtr="0">
            <a:noAutofit/>
          </a:bodyPr>
          <a:lstStyle/>
          <a:p>
            <a:pPr algn="ctr" defTabSz="457189">
              <a:buSzPct val="25000"/>
            </a:pPr>
            <a:r>
              <a:rPr lang="en-US" sz="2200" kern="0">
                <a:solidFill>
                  <a:srgbClr val="FFFFFF"/>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5</a:t>
            </a:r>
          </a:p>
        </p:txBody>
      </p:sp>
      <p:sp>
        <p:nvSpPr>
          <p:cNvPr id="560" name="Shape 560"/>
          <p:cNvSpPr/>
          <p:nvPr/>
        </p:nvSpPr>
        <p:spPr>
          <a:xfrm>
            <a:off x="10167057" y="3961793"/>
            <a:ext cx="724483" cy="724483"/>
          </a:xfrm>
          <a:prstGeom prst="ellipse">
            <a:avLst/>
          </a:prstGeom>
          <a:solidFill>
            <a:schemeClr val="accent6"/>
          </a:solidFill>
          <a:ln>
            <a:noFill/>
          </a:ln>
        </p:spPr>
        <p:txBody>
          <a:bodyPr lIns="45713" tIns="22851" rIns="45713" bIns="22851" anchor="ctr" anchorCtr="0">
            <a:noAutofit/>
          </a:bodyPr>
          <a:lstStyle/>
          <a:p>
            <a:pPr algn="ctr" defTabSz="457189">
              <a:buSzPct val="25000"/>
            </a:pPr>
            <a:r>
              <a:rPr lang="en-US" sz="2200" kern="0">
                <a:solidFill>
                  <a:srgbClr val="FFFFFF"/>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6</a:t>
            </a:r>
          </a:p>
        </p:txBody>
      </p:sp>
      <p:sp>
        <p:nvSpPr>
          <p:cNvPr id="561" name="Shape 561"/>
          <p:cNvSpPr txBox="1"/>
          <p:nvPr/>
        </p:nvSpPr>
        <p:spPr>
          <a:xfrm>
            <a:off x="6842673" y="3024303"/>
            <a:ext cx="1631948" cy="769420"/>
          </a:xfrm>
          <a:prstGeom prst="rect">
            <a:avLst/>
          </a:prstGeom>
          <a:noFill/>
          <a:ln>
            <a:noFill/>
          </a:ln>
        </p:spPr>
        <p:txBody>
          <a:bodyPr lIns="121888" tIns="60939" rIns="121888" bIns="60939" anchor="t" anchorCtr="0">
            <a:noAutofit/>
          </a:bodyPr>
          <a:lstStyle/>
          <a:p>
            <a:pPr algn="ctr" defTabSz="457189">
              <a:lnSpc>
                <a:spcPct val="150000"/>
              </a:lnSpc>
              <a:buSzPct val="25000"/>
            </a:pPr>
            <a:r>
              <a:rPr lang="zh-CN" altLang="en-US"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点击输入您的标题</a:t>
            </a:r>
            <a:endParaRPr lang="en-US" altLang="zh-CN"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a:p>
            <a:pPr algn="ctr" defTabSz="457189">
              <a:lnSpc>
                <a:spcPct val="150000"/>
              </a:lnSpc>
              <a:buSzPct val="25000"/>
            </a:pPr>
            <a:r>
              <a:rPr lang="zh-CN" altLang="en-US"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点击添加标题文字点击添加标题文字</a:t>
            </a:r>
            <a:endParaRPr lang="en-US" altLang="zh-CN"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a:p>
            <a:pPr algn="ctr" defTabSz="457189">
              <a:lnSpc>
                <a:spcPct val="150000"/>
              </a:lnSpc>
              <a:buSzPct val="25000"/>
            </a:pPr>
            <a:endParaRPr lang="en-US"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p:txBody>
      </p:sp>
      <p:sp>
        <p:nvSpPr>
          <p:cNvPr id="562" name="Shape 562"/>
          <p:cNvSpPr txBox="1"/>
          <p:nvPr/>
        </p:nvSpPr>
        <p:spPr>
          <a:xfrm>
            <a:off x="8277999" y="3024303"/>
            <a:ext cx="1631948" cy="769420"/>
          </a:xfrm>
          <a:prstGeom prst="rect">
            <a:avLst/>
          </a:prstGeom>
          <a:noFill/>
          <a:ln>
            <a:noFill/>
          </a:ln>
        </p:spPr>
        <p:txBody>
          <a:bodyPr lIns="121888" tIns="60939" rIns="121888" bIns="60939" anchor="t" anchorCtr="0">
            <a:noAutofit/>
          </a:bodyPr>
          <a:lstStyle/>
          <a:p>
            <a:pPr algn="ctr" defTabSz="457189">
              <a:lnSpc>
                <a:spcPct val="150000"/>
              </a:lnSpc>
              <a:buSzPct val="25000"/>
            </a:pPr>
            <a:r>
              <a:rPr lang="zh-CN" altLang="en-US"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点击输入您的标题</a:t>
            </a:r>
            <a:endParaRPr lang="en-US" altLang="zh-CN"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a:p>
            <a:pPr algn="ctr" defTabSz="457189">
              <a:lnSpc>
                <a:spcPct val="150000"/>
              </a:lnSpc>
              <a:buSzPct val="25000"/>
            </a:pPr>
            <a:r>
              <a:rPr lang="zh-CN" altLang="en-US"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点击添加标题文字点击添加标题文字</a:t>
            </a:r>
            <a:endParaRPr lang="en-US" altLang="zh-CN"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p:txBody>
      </p:sp>
      <p:sp>
        <p:nvSpPr>
          <p:cNvPr id="563" name="Shape 563"/>
          <p:cNvSpPr txBox="1"/>
          <p:nvPr/>
        </p:nvSpPr>
        <p:spPr>
          <a:xfrm>
            <a:off x="6842673" y="4695215"/>
            <a:ext cx="1631948" cy="769420"/>
          </a:xfrm>
          <a:prstGeom prst="rect">
            <a:avLst/>
          </a:prstGeom>
          <a:noFill/>
          <a:ln>
            <a:noFill/>
          </a:ln>
        </p:spPr>
        <p:txBody>
          <a:bodyPr lIns="121888" tIns="60939" rIns="121888" bIns="60939" anchor="t" anchorCtr="0">
            <a:noAutofit/>
          </a:bodyPr>
          <a:lstStyle/>
          <a:p>
            <a:pPr algn="ctr" defTabSz="457189">
              <a:lnSpc>
                <a:spcPct val="150000"/>
              </a:lnSpc>
              <a:buSzPct val="25000"/>
            </a:pPr>
            <a:r>
              <a:rPr lang="zh-CN" altLang="en-US"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点击输入您的标题</a:t>
            </a:r>
            <a:endParaRPr lang="en-US" altLang="zh-CN"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a:p>
            <a:pPr algn="ctr" defTabSz="457189">
              <a:lnSpc>
                <a:spcPct val="150000"/>
              </a:lnSpc>
              <a:buSzPct val="25000"/>
            </a:pPr>
            <a:r>
              <a:rPr lang="zh-CN" altLang="en-US"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点击添加标题文字点击添加标题文字</a:t>
            </a:r>
            <a:endParaRPr lang="en-US" altLang="zh-CN"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p:txBody>
      </p:sp>
      <p:sp>
        <p:nvSpPr>
          <p:cNvPr id="564" name="Shape 564"/>
          <p:cNvSpPr txBox="1"/>
          <p:nvPr/>
        </p:nvSpPr>
        <p:spPr>
          <a:xfrm>
            <a:off x="8277999" y="4695215"/>
            <a:ext cx="1631948" cy="769420"/>
          </a:xfrm>
          <a:prstGeom prst="rect">
            <a:avLst/>
          </a:prstGeom>
          <a:noFill/>
          <a:ln>
            <a:noFill/>
          </a:ln>
        </p:spPr>
        <p:txBody>
          <a:bodyPr lIns="121888" tIns="60939" rIns="121888" bIns="60939" anchor="t" anchorCtr="0">
            <a:noAutofit/>
          </a:bodyPr>
          <a:lstStyle/>
          <a:p>
            <a:pPr algn="ctr" defTabSz="457189">
              <a:lnSpc>
                <a:spcPct val="150000"/>
              </a:lnSpc>
              <a:buSzPct val="25000"/>
            </a:pPr>
            <a:r>
              <a:rPr lang="zh-CN" altLang="en-US"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点击输入您的标题</a:t>
            </a:r>
            <a:endParaRPr lang="en-US" altLang="zh-CN"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a:p>
            <a:pPr algn="ctr" defTabSz="457189">
              <a:lnSpc>
                <a:spcPct val="150000"/>
              </a:lnSpc>
              <a:buSzPct val="25000"/>
            </a:pPr>
            <a:r>
              <a:rPr lang="zh-CN" altLang="en-US"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点击添加标题文字点击添加标题文字</a:t>
            </a:r>
            <a:endParaRPr lang="en-US" altLang="zh-CN"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p:txBody>
      </p:sp>
      <p:sp>
        <p:nvSpPr>
          <p:cNvPr id="565" name="Shape 565"/>
          <p:cNvSpPr txBox="1"/>
          <p:nvPr/>
        </p:nvSpPr>
        <p:spPr>
          <a:xfrm>
            <a:off x="9713325" y="3024303"/>
            <a:ext cx="1631948" cy="769420"/>
          </a:xfrm>
          <a:prstGeom prst="rect">
            <a:avLst/>
          </a:prstGeom>
          <a:noFill/>
          <a:ln>
            <a:noFill/>
          </a:ln>
        </p:spPr>
        <p:txBody>
          <a:bodyPr lIns="121888" tIns="60939" rIns="121888" bIns="60939" anchor="t" anchorCtr="0">
            <a:noAutofit/>
          </a:bodyPr>
          <a:lstStyle/>
          <a:p>
            <a:pPr algn="ctr" defTabSz="457189">
              <a:lnSpc>
                <a:spcPct val="150000"/>
              </a:lnSpc>
              <a:buSzPct val="25000"/>
            </a:pPr>
            <a:r>
              <a:rPr lang="zh-CN" altLang="en-US"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点击输入您的标题</a:t>
            </a:r>
            <a:endParaRPr lang="en-US" altLang="zh-CN"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a:p>
            <a:pPr algn="ctr" defTabSz="457189">
              <a:lnSpc>
                <a:spcPct val="150000"/>
              </a:lnSpc>
              <a:buSzPct val="25000"/>
            </a:pPr>
            <a:r>
              <a:rPr lang="zh-CN" altLang="en-US"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点击添加标题文字点击添加标题文字</a:t>
            </a:r>
            <a:endParaRPr lang="en-US" altLang="zh-CN"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p:txBody>
      </p:sp>
      <p:sp>
        <p:nvSpPr>
          <p:cNvPr id="566" name="Shape 566"/>
          <p:cNvSpPr txBox="1"/>
          <p:nvPr/>
        </p:nvSpPr>
        <p:spPr>
          <a:xfrm>
            <a:off x="9717563" y="4695215"/>
            <a:ext cx="1631948" cy="769420"/>
          </a:xfrm>
          <a:prstGeom prst="rect">
            <a:avLst/>
          </a:prstGeom>
          <a:noFill/>
          <a:ln>
            <a:noFill/>
          </a:ln>
        </p:spPr>
        <p:txBody>
          <a:bodyPr lIns="121888" tIns="60939" rIns="121888" bIns="60939" anchor="t" anchorCtr="0">
            <a:noAutofit/>
          </a:bodyPr>
          <a:lstStyle/>
          <a:p>
            <a:pPr algn="ctr" defTabSz="457189">
              <a:lnSpc>
                <a:spcPct val="150000"/>
              </a:lnSpc>
              <a:buSzPct val="25000"/>
            </a:pPr>
            <a:r>
              <a:rPr lang="zh-CN" altLang="en-US"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点击输入您的标题</a:t>
            </a:r>
            <a:endParaRPr lang="en-US" altLang="zh-CN" sz="12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a:p>
            <a:pPr algn="ctr" defTabSz="457189">
              <a:lnSpc>
                <a:spcPct val="150000"/>
              </a:lnSpc>
              <a:buSzPct val="25000"/>
            </a:pPr>
            <a:r>
              <a:rPr lang="zh-CN" altLang="en-US"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rPr>
              <a:t>点击添加标题文字点击添加标题文字</a:t>
            </a:r>
            <a:endParaRPr lang="en-US" altLang="zh-CN" sz="800" kern="0" dirty="0">
              <a:solidFill>
                <a:srgbClr val="737572"/>
              </a:solidFill>
              <a:latin typeface="思源黑体 CN Normal" panose="020B0400000000000000" pitchFamily="34" charset="-122"/>
              <a:ea typeface="思源黑体 CN Normal" panose="020B0400000000000000" pitchFamily="34" charset="-122"/>
              <a:cs typeface="Arial"/>
              <a:sym typeface="思源黑体 CN Normal" panose="020B0400000000000000" pitchFamily="34" charset="-122"/>
            </a:endParaRPr>
          </a:p>
        </p:txBody>
      </p:sp>
      <p:sp>
        <p:nvSpPr>
          <p:cNvPr id="15" name="矩形 14">
            <a:extLst>
              <a:ext uri="{FF2B5EF4-FFF2-40B4-BE49-F238E27FC236}">
                <a16:creationId xmlns:a16="http://schemas.microsoft.com/office/drawing/2014/main" id="{A520476F-FB77-4A5E-A740-0C384F2B3DA8}"/>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pic>
        <p:nvPicPr>
          <p:cNvPr id="16" name="图片 15">
            <a:extLst>
              <a:ext uri="{FF2B5EF4-FFF2-40B4-BE49-F238E27FC236}">
                <a16:creationId xmlns:a16="http://schemas.microsoft.com/office/drawing/2014/main" id="{382F6519-0344-4742-88B5-75B9C40999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2080" y="1641016"/>
            <a:ext cx="5496662" cy="4121981"/>
          </a:xfrm>
          <a:prstGeom prst="rect">
            <a:avLst/>
          </a:prstGeom>
        </p:spPr>
      </p:pic>
    </p:spTree>
    <p:extLst>
      <p:ext uri="{BB962C8B-B14F-4D97-AF65-F5344CB8AC3E}">
        <p14:creationId xmlns:p14="http://schemas.microsoft.com/office/powerpoint/2010/main" val="4020752674"/>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55"/>
                                        </p:tgtEl>
                                        <p:attrNameLst>
                                          <p:attrName>style.visibility</p:attrName>
                                        </p:attrNameLst>
                                      </p:cBhvr>
                                      <p:to>
                                        <p:strVal val="visible"/>
                                      </p:to>
                                    </p:set>
                                    <p:anim calcmode="lin" valueType="num">
                                      <p:cBhvr additive="base">
                                        <p:cTn id="7" dur="500" fill="hold"/>
                                        <p:tgtEl>
                                          <p:spTgt spid="555"/>
                                        </p:tgtEl>
                                        <p:attrNameLst>
                                          <p:attrName>ppt_x</p:attrName>
                                        </p:attrNameLst>
                                      </p:cBhvr>
                                      <p:tavLst>
                                        <p:tav tm="0">
                                          <p:val>
                                            <p:strVal val="1+#ppt_w/2"/>
                                          </p:val>
                                        </p:tav>
                                        <p:tav tm="100000">
                                          <p:val>
                                            <p:strVal val="#ppt_x"/>
                                          </p:val>
                                        </p:tav>
                                      </p:tavLst>
                                    </p:anim>
                                    <p:anim calcmode="lin" valueType="num">
                                      <p:cBhvr additive="base">
                                        <p:cTn id="8" dur="500" fill="hold"/>
                                        <p:tgtEl>
                                          <p:spTgt spid="55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61"/>
                                        </p:tgtEl>
                                        <p:attrNameLst>
                                          <p:attrName>style.visibility</p:attrName>
                                        </p:attrNameLst>
                                      </p:cBhvr>
                                      <p:to>
                                        <p:strVal val="visible"/>
                                      </p:to>
                                    </p:set>
                                    <p:anim calcmode="lin" valueType="num">
                                      <p:cBhvr additive="base">
                                        <p:cTn id="11" dur="500" fill="hold"/>
                                        <p:tgtEl>
                                          <p:spTgt spid="561"/>
                                        </p:tgtEl>
                                        <p:attrNameLst>
                                          <p:attrName>ppt_x</p:attrName>
                                        </p:attrNameLst>
                                      </p:cBhvr>
                                      <p:tavLst>
                                        <p:tav tm="0">
                                          <p:val>
                                            <p:strVal val="1+#ppt_w/2"/>
                                          </p:val>
                                        </p:tav>
                                        <p:tav tm="100000">
                                          <p:val>
                                            <p:strVal val="#ppt_x"/>
                                          </p:val>
                                        </p:tav>
                                      </p:tavLst>
                                    </p:anim>
                                    <p:anim calcmode="lin" valueType="num">
                                      <p:cBhvr additive="base">
                                        <p:cTn id="12" dur="500" fill="hold"/>
                                        <p:tgtEl>
                                          <p:spTgt spid="561"/>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56"/>
                                        </p:tgtEl>
                                        <p:attrNameLst>
                                          <p:attrName>style.visibility</p:attrName>
                                        </p:attrNameLst>
                                      </p:cBhvr>
                                      <p:to>
                                        <p:strVal val="visible"/>
                                      </p:to>
                                    </p:set>
                                    <p:anim calcmode="lin" valueType="num">
                                      <p:cBhvr additive="base">
                                        <p:cTn id="15" dur="500" fill="hold"/>
                                        <p:tgtEl>
                                          <p:spTgt spid="556"/>
                                        </p:tgtEl>
                                        <p:attrNameLst>
                                          <p:attrName>ppt_x</p:attrName>
                                        </p:attrNameLst>
                                      </p:cBhvr>
                                      <p:tavLst>
                                        <p:tav tm="0">
                                          <p:val>
                                            <p:strVal val="1+#ppt_w/2"/>
                                          </p:val>
                                        </p:tav>
                                        <p:tav tm="100000">
                                          <p:val>
                                            <p:strVal val="#ppt_x"/>
                                          </p:val>
                                        </p:tav>
                                      </p:tavLst>
                                    </p:anim>
                                    <p:anim calcmode="lin" valueType="num">
                                      <p:cBhvr additive="base">
                                        <p:cTn id="16" dur="500" fill="hold"/>
                                        <p:tgtEl>
                                          <p:spTgt spid="556"/>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562"/>
                                        </p:tgtEl>
                                        <p:attrNameLst>
                                          <p:attrName>style.visibility</p:attrName>
                                        </p:attrNameLst>
                                      </p:cBhvr>
                                      <p:to>
                                        <p:strVal val="visible"/>
                                      </p:to>
                                    </p:set>
                                    <p:anim calcmode="lin" valueType="num">
                                      <p:cBhvr additive="base">
                                        <p:cTn id="19" dur="500" fill="hold"/>
                                        <p:tgtEl>
                                          <p:spTgt spid="562"/>
                                        </p:tgtEl>
                                        <p:attrNameLst>
                                          <p:attrName>ppt_x</p:attrName>
                                        </p:attrNameLst>
                                      </p:cBhvr>
                                      <p:tavLst>
                                        <p:tav tm="0">
                                          <p:val>
                                            <p:strVal val="1+#ppt_w/2"/>
                                          </p:val>
                                        </p:tav>
                                        <p:tav tm="100000">
                                          <p:val>
                                            <p:strVal val="#ppt_x"/>
                                          </p:val>
                                        </p:tav>
                                      </p:tavLst>
                                    </p:anim>
                                    <p:anim calcmode="lin" valueType="num">
                                      <p:cBhvr additive="base">
                                        <p:cTn id="20" dur="500" fill="hold"/>
                                        <p:tgtEl>
                                          <p:spTgt spid="562"/>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557"/>
                                        </p:tgtEl>
                                        <p:attrNameLst>
                                          <p:attrName>style.visibility</p:attrName>
                                        </p:attrNameLst>
                                      </p:cBhvr>
                                      <p:to>
                                        <p:strVal val="visible"/>
                                      </p:to>
                                    </p:set>
                                    <p:anim calcmode="lin" valueType="num">
                                      <p:cBhvr additive="base">
                                        <p:cTn id="23" dur="500" fill="hold"/>
                                        <p:tgtEl>
                                          <p:spTgt spid="557"/>
                                        </p:tgtEl>
                                        <p:attrNameLst>
                                          <p:attrName>ppt_x</p:attrName>
                                        </p:attrNameLst>
                                      </p:cBhvr>
                                      <p:tavLst>
                                        <p:tav tm="0">
                                          <p:val>
                                            <p:strVal val="1+#ppt_w/2"/>
                                          </p:val>
                                        </p:tav>
                                        <p:tav tm="100000">
                                          <p:val>
                                            <p:strVal val="#ppt_x"/>
                                          </p:val>
                                        </p:tav>
                                      </p:tavLst>
                                    </p:anim>
                                    <p:anim calcmode="lin" valueType="num">
                                      <p:cBhvr additive="base">
                                        <p:cTn id="24" dur="500" fill="hold"/>
                                        <p:tgtEl>
                                          <p:spTgt spid="557"/>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565"/>
                                        </p:tgtEl>
                                        <p:attrNameLst>
                                          <p:attrName>style.visibility</p:attrName>
                                        </p:attrNameLst>
                                      </p:cBhvr>
                                      <p:to>
                                        <p:strVal val="visible"/>
                                      </p:to>
                                    </p:set>
                                    <p:anim calcmode="lin" valueType="num">
                                      <p:cBhvr additive="base">
                                        <p:cTn id="27" dur="500" fill="hold"/>
                                        <p:tgtEl>
                                          <p:spTgt spid="565"/>
                                        </p:tgtEl>
                                        <p:attrNameLst>
                                          <p:attrName>ppt_x</p:attrName>
                                        </p:attrNameLst>
                                      </p:cBhvr>
                                      <p:tavLst>
                                        <p:tav tm="0">
                                          <p:val>
                                            <p:strVal val="1+#ppt_w/2"/>
                                          </p:val>
                                        </p:tav>
                                        <p:tav tm="100000">
                                          <p:val>
                                            <p:strVal val="#ppt_x"/>
                                          </p:val>
                                        </p:tav>
                                      </p:tavLst>
                                    </p:anim>
                                    <p:anim calcmode="lin" valueType="num">
                                      <p:cBhvr additive="base">
                                        <p:cTn id="28" dur="500" fill="hold"/>
                                        <p:tgtEl>
                                          <p:spTgt spid="565"/>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558"/>
                                        </p:tgtEl>
                                        <p:attrNameLst>
                                          <p:attrName>style.visibility</p:attrName>
                                        </p:attrNameLst>
                                      </p:cBhvr>
                                      <p:to>
                                        <p:strVal val="visible"/>
                                      </p:to>
                                    </p:set>
                                    <p:anim calcmode="lin" valueType="num">
                                      <p:cBhvr additive="base">
                                        <p:cTn id="31" dur="500" fill="hold"/>
                                        <p:tgtEl>
                                          <p:spTgt spid="558"/>
                                        </p:tgtEl>
                                        <p:attrNameLst>
                                          <p:attrName>ppt_x</p:attrName>
                                        </p:attrNameLst>
                                      </p:cBhvr>
                                      <p:tavLst>
                                        <p:tav tm="0">
                                          <p:val>
                                            <p:strVal val="1+#ppt_w/2"/>
                                          </p:val>
                                        </p:tav>
                                        <p:tav tm="100000">
                                          <p:val>
                                            <p:strVal val="#ppt_x"/>
                                          </p:val>
                                        </p:tav>
                                      </p:tavLst>
                                    </p:anim>
                                    <p:anim calcmode="lin" valueType="num">
                                      <p:cBhvr additive="base">
                                        <p:cTn id="32" dur="500" fill="hold"/>
                                        <p:tgtEl>
                                          <p:spTgt spid="558"/>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563"/>
                                        </p:tgtEl>
                                        <p:attrNameLst>
                                          <p:attrName>style.visibility</p:attrName>
                                        </p:attrNameLst>
                                      </p:cBhvr>
                                      <p:to>
                                        <p:strVal val="visible"/>
                                      </p:to>
                                    </p:set>
                                    <p:anim calcmode="lin" valueType="num">
                                      <p:cBhvr additive="base">
                                        <p:cTn id="35" dur="500" fill="hold"/>
                                        <p:tgtEl>
                                          <p:spTgt spid="563"/>
                                        </p:tgtEl>
                                        <p:attrNameLst>
                                          <p:attrName>ppt_x</p:attrName>
                                        </p:attrNameLst>
                                      </p:cBhvr>
                                      <p:tavLst>
                                        <p:tav tm="0">
                                          <p:val>
                                            <p:strVal val="1+#ppt_w/2"/>
                                          </p:val>
                                        </p:tav>
                                        <p:tav tm="100000">
                                          <p:val>
                                            <p:strVal val="#ppt_x"/>
                                          </p:val>
                                        </p:tav>
                                      </p:tavLst>
                                    </p:anim>
                                    <p:anim calcmode="lin" valueType="num">
                                      <p:cBhvr additive="base">
                                        <p:cTn id="36" dur="500" fill="hold"/>
                                        <p:tgtEl>
                                          <p:spTgt spid="563"/>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559"/>
                                        </p:tgtEl>
                                        <p:attrNameLst>
                                          <p:attrName>style.visibility</p:attrName>
                                        </p:attrNameLst>
                                      </p:cBhvr>
                                      <p:to>
                                        <p:strVal val="visible"/>
                                      </p:to>
                                    </p:set>
                                    <p:anim calcmode="lin" valueType="num">
                                      <p:cBhvr additive="base">
                                        <p:cTn id="39" dur="500" fill="hold"/>
                                        <p:tgtEl>
                                          <p:spTgt spid="559"/>
                                        </p:tgtEl>
                                        <p:attrNameLst>
                                          <p:attrName>ppt_x</p:attrName>
                                        </p:attrNameLst>
                                      </p:cBhvr>
                                      <p:tavLst>
                                        <p:tav tm="0">
                                          <p:val>
                                            <p:strVal val="1+#ppt_w/2"/>
                                          </p:val>
                                        </p:tav>
                                        <p:tav tm="100000">
                                          <p:val>
                                            <p:strVal val="#ppt_x"/>
                                          </p:val>
                                        </p:tav>
                                      </p:tavLst>
                                    </p:anim>
                                    <p:anim calcmode="lin" valueType="num">
                                      <p:cBhvr additive="base">
                                        <p:cTn id="40" dur="500" fill="hold"/>
                                        <p:tgtEl>
                                          <p:spTgt spid="559"/>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564"/>
                                        </p:tgtEl>
                                        <p:attrNameLst>
                                          <p:attrName>style.visibility</p:attrName>
                                        </p:attrNameLst>
                                      </p:cBhvr>
                                      <p:to>
                                        <p:strVal val="visible"/>
                                      </p:to>
                                    </p:set>
                                    <p:anim calcmode="lin" valueType="num">
                                      <p:cBhvr additive="base">
                                        <p:cTn id="43" dur="500" fill="hold"/>
                                        <p:tgtEl>
                                          <p:spTgt spid="564"/>
                                        </p:tgtEl>
                                        <p:attrNameLst>
                                          <p:attrName>ppt_x</p:attrName>
                                        </p:attrNameLst>
                                      </p:cBhvr>
                                      <p:tavLst>
                                        <p:tav tm="0">
                                          <p:val>
                                            <p:strVal val="1+#ppt_w/2"/>
                                          </p:val>
                                        </p:tav>
                                        <p:tav tm="100000">
                                          <p:val>
                                            <p:strVal val="#ppt_x"/>
                                          </p:val>
                                        </p:tav>
                                      </p:tavLst>
                                    </p:anim>
                                    <p:anim calcmode="lin" valueType="num">
                                      <p:cBhvr additive="base">
                                        <p:cTn id="44" dur="500" fill="hold"/>
                                        <p:tgtEl>
                                          <p:spTgt spid="564"/>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560"/>
                                        </p:tgtEl>
                                        <p:attrNameLst>
                                          <p:attrName>style.visibility</p:attrName>
                                        </p:attrNameLst>
                                      </p:cBhvr>
                                      <p:to>
                                        <p:strVal val="visible"/>
                                      </p:to>
                                    </p:set>
                                    <p:anim calcmode="lin" valueType="num">
                                      <p:cBhvr additive="base">
                                        <p:cTn id="47" dur="500" fill="hold"/>
                                        <p:tgtEl>
                                          <p:spTgt spid="560"/>
                                        </p:tgtEl>
                                        <p:attrNameLst>
                                          <p:attrName>ppt_x</p:attrName>
                                        </p:attrNameLst>
                                      </p:cBhvr>
                                      <p:tavLst>
                                        <p:tav tm="0">
                                          <p:val>
                                            <p:strVal val="1+#ppt_w/2"/>
                                          </p:val>
                                        </p:tav>
                                        <p:tav tm="100000">
                                          <p:val>
                                            <p:strVal val="#ppt_x"/>
                                          </p:val>
                                        </p:tav>
                                      </p:tavLst>
                                    </p:anim>
                                    <p:anim calcmode="lin" valueType="num">
                                      <p:cBhvr additive="base">
                                        <p:cTn id="48" dur="500" fill="hold"/>
                                        <p:tgtEl>
                                          <p:spTgt spid="560"/>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566"/>
                                        </p:tgtEl>
                                        <p:attrNameLst>
                                          <p:attrName>style.visibility</p:attrName>
                                        </p:attrNameLst>
                                      </p:cBhvr>
                                      <p:to>
                                        <p:strVal val="visible"/>
                                      </p:to>
                                    </p:set>
                                    <p:anim calcmode="lin" valueType="num">
                                      <p:cBhvr additive="base">
                                        <p:cTn id="51" dur="500" fill="hold"/>
                                        <p:tgtEl>
                                          <p:spTgt spid="566"/>
                                        </p:tgtEl>
                                        <p:attrNameLst>
                                          <p:attrName>ppt_x</p:attrName>
                                        </p:attrNameLst>
                                      </p:cBhvr>
                                      <p:tavLst>
                                        <p:tav tm="0">
                                          <p:val>
                                            <p:strVal val="1+#ppt_w/2"/>
                                          </p:val>
                                        </p:tav>
                                        <p:tav tm="100000">
                                          <p:val>
                                            <p:strVal val="#ppt_x"/>
                                          </p:val>
                                        </p:tav>
                                      </p:tavLst>
                                    </p:anim>
                                    <p:anim calcmode="lin" valueType="num">
                                      <p:cBhvr additive="base">
                                        <p:cTn id="52" dur="500" fill="hold"/>
                                        <p:tgtEl>
                                          <p:spTgt spid="5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5" grpId="0" animBg="1"/>
      <p:bldP spid="556" grpId="0" animBg="1"/>
      <p:bldP spid="557" grpId="0" animBg="1"/>
      <p:bldP spid="558" grpId="0" animBg="1"/>
      <p:bldP spid="559" grpId="0" animBg="1"/>
      <p:bldP spid="560" grpId="0" animBg="1"/>
      <p:bldP spid="561" grpId="0"/>
      <p:bldP spid="562" grpId="0"/>
      <p:bldP spid="563" grpId="0"/>
      <p:bldP spid="564" grpId="0"/>
      <p:bldP spid="565" grpId="0"/>
      <p:bldP spid="56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a:grpSpLocks/>
          </p:cNvGrpSpPr>
          <p:nvPr/>
        </p:nvGrpSpPr>
        <p:grpSpPr bwMode="auto">
          <a:xfrm>
            <a:off x="1095333" y="1803401"/>
            <a:ext cx="315815" cy="315913"/>
            <a:chOff x="1066800" y="2209799"/>
            <a:chExt cx="315279" cy="315280"/>
          </a:xfrm>
        </p:grpSpPr>
        <p:sp>
          <p:nvSpPr>
            <p:cNvPr id="3" name="Shape 796"/>
            <p:cNvSpPr/>
            <p:nvPr/>
          </p:nvSpPr>
          <p:spPr>
            <a:xfrm>
              <a:off x="1066800" y="2209799"/>
              <a:ext cx="315279" cy="3152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lIns="67712" tIns="67712" rIns="67712" bIns="67712" anchor="ctr"/>
            <a:lstStyle/>
            <a:p>
              <a:pPr defTabSz="914080">
                <a:defRPr/>
              </a:pP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516" name="Shape 797"/>
            <p:cNvSpPr>
              <a:spLocks/>
            </p:cNvSpPr>
            <p:nvPr/>
          </p:nvSpPr>
          <p:spPr bwMode="auto">
            <a:xfrm>
              <a:off x="1139147" y="2295483"/>
              <a:ext cx="170585" cy="143910"/>
            </a:xfrm>
            <a:custGeom>
              <a:avLst/>
              <a:gdLst>
                <a:gd name="T0" fmla="*/ 85293 w 21600"/>
                <a:gd name="T1" fmla="*/ 71955 h 21600"/>
                <a:gd name="T2" fmla="*/ 85293 w 21600"/>
                <a:gd name="T3" fmla="*/ 71955 h 21600"/>
                <a:gd name="T4" fmla="*/ 85293 w 21600"/>
                <a:gd name="T5" fmla="*/ 71955 h 21600"/>
                <a:gd name="T6" fmla="*/ 85293 w 21600"/>
                <a:gd name="T7" fmla="*/ 7195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4435"/>
                  </a:moveTo>
                  <a:lnTo>
                    <a:pt x="5244" y="21600"/>
                  </a:lnTo>
                  <a:lnTo>
                    <a:pt x="21422" y="1264"/>
                  </a:lnTo>
                  <a:lnTo>
                    <a:pt x="21600" y="0"/>
                  </a:lnTo>
                  <a:lnTo>
                    <a:pt x="5867" y="14435"/>
                  </a:lnTo>
                  <a:lnTo>
                    <a:pt x="0" y="8429"/>
                  </a:lnTo>
                  <a:lnTo>
                    <a:pt x="0" y="14435"/>
                  </a:lnTo>
                  <a:close/>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 name="Group 4"/>
          <p:cNvGrpSpPr>
            <a:grpSpLocks/>
          </p:cNvGrpSpPr>
          <p:nvPr/>
        </p:nvGrpSpPr>
        <p:grpSpPr bwMode="auto">
          <a:xfrm>
            <a:off x="4672453" y="1803401"/>
            <a:ext cx="315815" cy="315913"/>
            <a:chOff x="4645616" y="2209799"/>
            <a:chExt cx="315279" cy="315280"/>
          </a:xfrm>
        </p:grpSpPr>
        <p:sp>
          <p:nvSpPr>
            <p:cNvPr id="6" name="Shape 801"/>
            <p:cNvSpPr/>
            <p:nvPr/>
          </p:nvSpPr>
          <p:spPr>
            <a:xfrm>
              <a:off x="4645616" y="2209799"/>
              <a:ext cx="315279" cy="3152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lIns="67712" tIns="67712" rIns="67712" bIns="67712" anchor="ctr"/>
            <a:lstStyle/>
            <a:p>
              <a:pPr defTabSz="914080">
                <a:defRPr/>
              </a:pP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514" name="Shape 802"/>
            <p:cNvSpPr>
              <a:spLocks/>
            </p:cNvSpPr>
            <p:nvPr/>
          </p:nvSpPr>
          <p:spPr bwMode="auto">
            <a:xfrm>
              <a:off x="4717963" y="2295483"/>
              <a:ext cx="170585" cy="143910"/>
            </a:xfrm>
            <a:custGeom>
              <a:avLst/>
              <a:gdLst>
                <a:gd name="T0" fmla="*/ 85293 w 21600"/>
                <a:gd name="T1" fmla="*/ 71955 h 21600"/>
                <a:gd name="T2" fmla="*/ 85293 w 21600"/>
                <a:gd name="T3" fmla="*/ 71955 h 21600"/>
                <a:gd name="T4" fmla="*/ 85293 w 21600"/>
                <a:gd name="T5" fmla="*/ 71955 h 21600"/>
                <a:gd name="T6" fmla="*/ 85293 w 21600"/>
                <a:gd name="T7" fmla="*/ 7195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4435"/>
                  </a:moveTo>
                  <a:lnTo>
                    <a:pt x="5244" y="21600"/>
                  </a:lnTo>
                  <a:lnTo>
                    <a:pt x="21422" y="1264"/>
                  </a:lnTo>
                  <a:lnTo>
                    <a:pt x="21600" y="0"/>
                  </a:lnTo>
                  <a:lnTo>
                    <a:pt x="5867" y="14435"/>
                  </a:lnTo>
                  <a:lnTo>
                    <a:pt x="0" y="8429"/>
                  </a:lnTo>
                  <a:lnTo>
                    <a:pt x="0" y="14435"/>
                  </a:lnTo>
                  <a:close/>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8" name="Group 7"/>
          <p:cNvGrpSpPr>
            <a:grpSpLocks/>
          </p:cNvGrpSpPr>
          <p:nvPr/>
        </p:nvGrpSpPr>
        <p:grpSpPr bwMode="auto">
          <a:xfrm>
            <a:off x="8278141" y="1803401"/>
            <a:ext cx="315815" cy="315913"/>
            <a:chOff x="8251931" y="2209799"/>
            <a:chExt cx="315279" cy="315280"/>
          </a:xfrm>
        </p:grpSpPr>
        <p:sp>
          <p:nvSpPr>
            <p:cNvPr id="9" name="Shape 806"/>
            <p:cNvSpPr/>
            <p:nvPr/>
          </p:nvSpPr>
          <p:spPr>
            <a:xfrm>
              <a:off x="8251931" y="2209799"/>
              <a:ext cx="315279" cy="3152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lIns="67712" tIns="67712" rIns="67712" bIns="67712" anchor="ctr"/>
            <a:lstStyle/>
            <a:p>
              <a:pPr defTabSz="914080">
                <a:defRPr/>
              </a:pP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512" name="Shape 807"/>
            <p:cNvSpPr>
              <a:spLocks/>
            </p:cNvSpPr>
            <p:nvPr/>
          </p:nvSpPr>
          <p:spPr bwMode="auto">
            <a:xfrm>
              <a:off x="8324278" y="2295483"/>
              <a:ext cx="170585" cy="143910"/>
            </a:xfrm>
            <a:custGeom>
              <a:avLst/>
              <a:gdLst>
                <a:gd name="T0" fmla="*/ 85293 w 21600"/>
                <a:gd name="T1" fmla="*/ 71955 h 21600"/>
                <a:gd name="T2" fmla="*/ 85293 w 21600"/>
                <a:gd name="T3" fmla="*/ 71955 h 21600"/>
                <a:gd name="T4" fmla="*/ 85293 w 21600"/>
                <a:gd name="T5" fmla="*/ 71955 h 21600"/>
                <a:gd name="T6" fmla="*/ 85293 w 21600"/>
                <a:gd name="T7" fmla="*/ 7195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4435"/>
                  </a:moveTo>
                  <a:lnTo>
                    <a:pt x="5244" y="21600"/>
                  </a:lnTo>
                  <a:lnTo>
                    <a:pt x="21422" y="1264"/>
                  </a:lnTo>
                  <a:lnTo>
                    <a:pt x="21600" y="0"/>
                  </a:lnTo>
                  <a:lnTo>
                    <a:pt x="5867" y="14435"/>
                  </a:lnTo>
                  <a:lnTo>
                    <a:pt x="0" y="8429"/>
                  </a:lnTo>
                  <a:lnTo>
                    <a:pt x="0" y="14435"/>
                  </a:lnTo>
                  <a:close/>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11" name="Group 10"/>
          <p:cNvGrpSpPr>
            <a:grpSpLocks/>
          </p:cNvGrpSpPr>
          <p:nvPr/>
        </p:nvGrpSpPr>
        <p:grpSpPr bwMode="auto">
          <a:xfrm>
            <a:off x="1095333" y="3255963"/>
            <a:ext cx="315815" cy="315912"/>
            <a:chOff x="1066800" y="3675945"/>
            <a:chExt cx="315279" cy="315279"/>
          </a:xfrm>
        </p:grpSpPr>
        <p:sp>
          <p:nvSpPr>
            <p:cNvPr id="12" name="Shape 811"/>
            <p:cNvSpPr/>
            <p:nvPr/>
          </p:nvSpPr>
          <p:spPr>
            <a:xfrm>
              <a:off x="1066800" y="3675945"/>
              <a:ext cx="315279" cy="31527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3"/>
            </a:solidFill>
            <a:ln w="12700" cap="flat">
              <a:noFill/>
              <a:miter lim="400000"/>
            </a:ln>
            <a:effectLst/>
          </p:spPr>
          <p:txBody>
            <a:bodyPr lIns="67712" tIns="67712" rIns="67712" bIns="67712" anchor="ctr"/>
            <a:lstStyle/>
            <a:p>
              <a:pPr defTabSz="914080">
                <a:defRPr/>
              </a:pP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510" name="Shape 812"/>
            <p:cNvSpPr>
              <a:spLocks/>
            </p:cNvSpPr>
            <p:nvPr/>
          </p:nvSpPr>
          <p:spPr bwMode="auto">
            <a:xfrm>
              <a:off x="1139147" y="3761629"/>
              <a:ext cx="170585" cy="143910"/>
            </a:xfrm>
            <a:custGeom>
              <a:avLst/>
              <a:gdLst>
                <a:gd name="T0" fmla="*/ 85293 w 21600"/>
                <a:gd name="T1" fmla="*/ 71955 h 21600"/>
                <a:gd name="T2" fmla="*/ 85293 w 21600"/>
                <a:gd name="T3" fmla="*/ 71955 h 21600"/>
                <a:gd name="T4" fmla="*/ 85293 w 21600"/>
                <a:gd name="T5" fmla="*/ 71955 h 21600"/>
                <a:gd name="T6" fmla="*/ 85293 w 21600"/>
                <a:gd name="T7" fmla="*/ 7195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4435"/>
                  </a:moveTo>
                  <a:lnTo>
                    <a:pt x="5244" y="21600"/>
                  </a:lnTo>
                  <a:lnTo>
                    <a:pt x="21422" y="1264"/>
                  </a:lnTo>
                  <a:lnTo>
                    <a:pt x="21600" y="0"/>
                  </a:lnTo>
                  <a:lnTo>
                    <a:pt x="5867" y="14435"/>
                  </a:lnTo>
                  <a:lnTo>
                    <a:pt x="0" y="8429"/>
                  </a:lnTo>
                  <a:lnTo>
                    <a:pt x="0" y="14435"/>
                  </a:lnTo>
                  <a:close/>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14" name="Group 13"/>
          <p:cNvGrpSpPr>
            <a:grpSpLocks/>
          </p:cNvGrpSpPr>
          <p:nvPr/>
        </p:nvGrpSpPr>
        <p:grpSpPr bwMode="auto">
          <a:xfrm>
            <a:off x="4672453" y="3255963"/>
            <a:ext cx="315815" cy="315912"/>
            <a:chOff x="4645616" y="3675945"/>
            <a:chExt cx="315279" cy="315279"/>
          </a:xfrm>
        </p:grpSpPr>
        <p:sp>
          <p:nvSpPr>
            <p:cNvPr id="15" name="Shape 816"/>
            <p:cNvSpPr/>
            <p:nvPr/>
          </p:nvSpPr>
          <p:spPr>
            <a:xfrm>
              <a:off x="4645616" y="3675945"/>
              <a:ext cx="315279" cy="31527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lIns="67712" tIns="67712" rIns="67712" bIns="67712" anchor="ctr"/>
            <a:lstStyle/>
            <a:p>
              <a:pPr defTabSz="914080">
                <a:defRPr/>
              </a:pP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508" name="Shape 817"/>
            <p:cNvSpPr>
              <a:spLocks/>
            </p:cNvSpPr>
            <p:nvPr/>
          </p:nvSpPr>
          <p:spPr bwMode="auto">
            <a:xfrm>
              <a:off x="4717963" y="3761629"/>
              <a:ext cx="170585" cy="143910"/>
            </a:xfrm>
            <a:custGeom>
              <a:avLst/>
              <a:gdLst>
                <a:gd name="T0" fmla="*/ 85293 w 21600"/>
                <a:gd name="T1" fmla="*/ 71955 h 21600"/>
                <a:gd name="T2" fmla="*/ 85293 w 21600"/>
                <a:gd name="T3" fmla="*/ 71955 h 21600"/>
                <a:gd name="T4" fmla="*/ 85293 w 21600"/>
                <a:gd name="T5" fmla="*/ 71955 h 21600"/>
                <a:gd name="T6" fmla="*/ 85293 w 21600"/>
                <a:gd name="T7" fmla="*/ 7195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4435"/>
                  </a:moveTo>
                  <a:lnTo>
                    <a:pt x="5244" y="21600"/>
                  </a:lnTo>
                  <a:lnTo>
                    <a:pt x="21422" y="1264"/>
                  </a:lnTo>
                  <a:lnTo>
                    <a:pt x="21600" y="0"/>
                  </a:lnTo>
                  <a:lnTo>
                    <a:pt x="5867" y="14435"/>
                  </a:lnTo>
                  <a:lnTo>
                    <a:pt x="0" y="8429"/>
                  </a:lnTo>
                  <a:lnTo>
                    <a:pt x="0" y="14435"/>
                  </a:lnTo>
                  <a:close/>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17" name="Group 16"/>
          <p:cNvGrpSpPr>
            <a:grpSpLocks/>
          </p:cNvGrpSpPr>
          <p:nvPr/>
        </p:nvGrpSpPr>
        <p:grpSpPr bwMode="auto">
          <a:xfrm>
            <a:off x="8278141" y="3255963"/>
            <a:ext cx="315815" cy="315912"/>
            <a:chOff x="8251931" y="3675945"/>
            <a:chExt cx="315279" cy="315279"/>
          </a:xfrm>
        </p:grpSpPr>
        <p:sp>
          <p:nvSpPr>
            <p:cNvPr id="18" name="Shape 821"/>
            <p:cNvSpPr/>
            <p:nvPr/>
          </p:nvSpPr>
          <p:spPr>
            <a:xfrm>
              <a:off x="8251931" y="3675945"/>
              <a:ext cx="315279" cy="31527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lIns="67712" tIns="67712" rIns="67712" bIns="67712" anchor="ctr"/>
            <a:lstStyle/>
            <a:p>
              <a:pPr defTabSz="914080">
                <a:defRPr/>
              </a:pP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506" name="Shape 822"/>
            <p:cNvSpPr>
              <a:spLocks/>
            </p:cNvSpPr>
            <p:nvPr/>
          </p:nvSpPr>
          <p:spPr bwMode="auto">
            <a:xfrm>
              <a:off x="8324278" y="3761629"/>
              <a:ext cx="170584" cy="143910"/>
            </a:xfrm>
            <a:custGeom>
              <a:avLst/>
              <a:gdLst>
                <a:gd name="T0" fmla="*/ 85292 w 21600"/>
                <a:gd name="T1" fmla="*/ 71955 h 21600"/>
                <a:gd name="T2" fmla="*/ 85292 w 21600"/>
                <a:gd name="T3" fmla="*/ 71955 h 21600"/>
                <a:gd name="T4" fmla="*/ 85292 w 21600"/>
                <a:gd name="T5" fmla="*/ 71955 h 21600"/>
                <a:gd name="T6" fmla="*/ 85292 w 21600"/>
                <a:gd name="T7" fmla="*/ 7195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4435"/>
                  </a:moveTo>
                  <a:lnTo>
                    <a:pt x="5244" y="21600"/>
                  </a:lnTo>
                  <a:lnTo>
                    <a:pt x="21422" y="1264"/>
                  </a:lnTo>
                  <a:lnTo>
                    <a:pt x="21600" y="0"/>
                  </a:lnTo>
                  <a:lnTo>
                    <a:pt x="5867" y="14435"/>
                  </a:lnTo>
                  <a:lnTo>
                    <a:pt x="0" y="8429"/>
                  </a:lnTo>
                  <a:lnTo>
                    <a:pt x="0" y="14435"/>
                  </a:lnTo>
                  <a:close/>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20" name="Group 19"/>
          <p:cNvGrpSpPr>
            <a:grpSpLocks/>
          </p:cNvGrpSpPr>
          <p:nvPr/>
        </p:nvGrpSpPr>
        <p:grpSpPr bwMode="auto">
          <a:xfrm>
            <a:off x="1095333" y="4784726"/>
            <a:ext cx="315815" cy="315913"/>
            <a:chOff x="1066800" y="5218290"/>
            <a:chExt cx="315279" cy="315280"/>
          </a:xfrm>
        </p:grpSpPr>
        <p:sp>
          <p:nvSpPr>
            <p:cNvPr id="21" name="Shape 826"/>
            <p:cNvSpPr/>
            <p:nvPr/>
          </p:nvSpPr>
          <p:spPr>
            <a:xfrm>
              <a:off x="1066800" y="5218290"/>
              <a:ext cx="315279" cy="3152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4"/>
            </a:solidFill>
            <a:ln w="12700" cap="flat">
              <a:noFill/>
              <a:miter lim="400000"/>
            </a:ln>
            <a:effectLst/>
          </p:spPr>
          <p:txBody>
            <a:bodyPr lIns="67712" tIns="67712" rIns="67712" bIns="67712" anchor="ctr"/>
            <a:lstStyle/>
            <a:p>
              <a:pPr defTabSz="914080">
                <a:defRPr/>
              </a:pP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504" name="Shape 827"/>
            <p:cNvSpPr>
              <a:spLocks/>
            </p:cNvSpPr>
            <p:nvPr/>
          </p:nvSpPr>
          <p:spPr bwMode="auto">
            <a:xfrm>
              <a:off x="1139147" y="5303975"/>
              <a:ext cx="170585" cy="143909"/>
            </a:xfrm>
            <a:custGeom>
              <a:avLst/>
              <a:gdLst>
                <a:gd name="T0" fmla="*/ 85293 w 21600"/>
                <a:gd name="T1" fmla="*/ 71955 h 21600"/>
                <a:gd name="T2" fmla="*/ 85293 w 21600"/>
                <a:gd name="T3" fmla="*/ 71955 h 21600"/>
                <a:gd name="T4" fmla="*/ 85293 w 21600"/>
                <a:gd name="T5" fmla="*/ 71955 h 21600"/>
                <a:gd name="T6" fmla="*/ 85293 w 21600"/>
                <a:gd name="T7" fmla="*/ 7195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4435"/>
                  </a:moveTo>
                  <a:lnTo>
                    <a:pt x="5244" y="21600"/>
                  </a:lnTo>
                  <a:lnTo>
                    <a:pt x="21422" y="1264"/>
                  </a:lnTo>
                  <a:lnTo>
                    <a:pt x="21600" y="0"/>
                  </a:lnTo>
                  <a:lnTo>
                    <a:pt x="5867" y="14435"/>
                  </a:lnTo>
                  <a:lnTo>
                    <a:pt x="0" y="8429"/>
                  </a:lnTo>
                  <a:lnTo>
                    <a:pt x="0" y="14435"/>
                  </a:lnTo>
                  <a:close/>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23" name="Group 22"/>
          <p:cNvGrpSpPr>
            <a:grpSpLocks/>
          </p:cNvGrpSpPr>
          <p:nvPr/>
        </p:nvGrpSpPr>
        <p:grpSpPr bwMode="auto">
          <a:xfrm>
            <a:off x="4672453" y="4784726"/>
            <a:ext cx="315815" cy="315913"/>
            <a:chOff x="4645616" y="5218290"/>
            <a:chExt cx="315279" cy="315280"/>
          </a:xfrm>
        </p:grpSpPr>
        <p:sp>
          <p:nvSpPr>
            <p:cNvPr id="24" name="Shape 831"/>
            <p:cNvSpPr/>
            <p:nvPr/>
          </p:nvSpPr>
          <p:spPr>
            <a:xfrm>
              <a:off x="4645616" y="5218290"/>
              <a:ext cx="315279" cy="3152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lIns="67712" tIns="67712" rIns="67712" bIns="67712" anchor="ctr"/>
            <a:lstStyle/>
            <a:p>
              <a:pPr defTabSz="914080">
                <a:defRPr/>
              </a:pP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502" name="Shape 832"/>
            <p:cNvSpPr>
              <a:spLocks/>
            </p:cNvSpPr>
            <p:nvPr/>
          </p:nvSpPr>
          <p:spPr bwMode="auto">
            <a:xfrm>
              <a:off x="4717963" y="5303975"/>
              <a:ext cx="170585" cy="143909"/>
            </a:xfrm>
            <a:custGeom>
              <a:avLst/>
              <a:gdLst>
                <a:gd name="T0" fmla="*/ 85293 w 21600"/>
                <a:gd name="T1" fmla="*/ 71955 h 21600"/>
                <a:gd name="T2" fmla="*/ 85293 w 21600"/>
                <a:gd name="T3" fmla="*/ 71955 h 21600"/>
                <a:gd name="T4" fmla="*/ 85293 w 21600"/>
                <a:gd name="T5" fmla="*/ 71955 h 21600"/>
                <a:gd name="T6" fmla="*/ 85293 w 21600"/>
                <a:gd name="T7" fmla="*/ 7195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4435"/>
                  </a:moveTo>
                  <a:lnTo>
                    <a:pt x="5244" y="21600"/>
                  </a:lnTo>
                  <a:lnTo>
                    <a:pt x="21422" y="1264"/>
                  </a:lnTo>
                  <a:lnTo>
                    <a:pt x="21600" y="0"/>
                  </a:lnTo>
                  <a:lnTo>
                    <a:pt x="5867" y="14435"/>
                  </a:lnTo>
                  <a:lnTo>
                    <a:pt x="0" y="8429"/>
                  </a:lnTo>
                  <a:lnTo>
                    <a:pt x="0" y="14435"/>
                  </a:lnTo>
                  <a:close/>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26" name="Group 25"/>
          <p:cNvGrpSpPr>
            <a:grpSpLocks/>
          </p:cNvGrpSpPr>
          <p:nvPr/>
        </p:nvGrpSpPr>
        <p:grpSpPr bwMode="auto">
          <a:xfrm>
            <a:off x="8278141" y="4784726"/>
            <a:ext cx="315815" cy="315913"/>
            <a:chOff x="8251931" y="5218290"/>
            <a:chExt cx="315279" cy="315280"/>
          </a:xfrm>
        </p:grpSpPr>
        <p:sp>
          <p:nvSpPr>
            <p:cNvPr id="27" name="Shape 836"/>
            <p:cNvSpPr/>
            <p:nvPr/>
          </p:nvSpPr>
          <p:spPr>
            <a:xfrm>
              <a:off x="8251931" y="5218290"/>
              <a:ext cx="315279" cy="3152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solidFill>
                <a:schemeClr val="accent2"/>
              </a:solidFill>
              <a:miter lim="400000"/>
            </a:ln>
            <a:effectLst/>
          </p:spPr>
          <p:txBody>
            <a:bodyPr lIns="67712" tIns="67712" rIns="67712" bIns="67712" anchor="ctr"/>
            <a:lstStyle/>
            <a:p>
              <a:pPr defTabSz="914080">
                <a:defRPr/>
              </a:pP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500" name="Shape 837"/>
            <p:cNvSpPr>
              <a:spLocks/>
            </p:cNvSpPr>
            <p:nvPr/>
          </p:nvSpPr>
          <p:spPr bwMode="auto">
            <a:xfrm>
              <a:off x="8324278" y="5303975"/>
              <a:ext cx="170584" cy="143909"/>
            </a:xfrm>
            <a:custGeom>
              <a:avLst/>
              <a:gdLst>
                <a:gd name="T0" fmla="*/ 85292 w 21600"/>
                <a:gd name="T1" fmla="*/ 71955 h 21600"/>
                <a:gd name="T2" fmla="*/ 85292 w 21600"/>
                <a:gd name="T3" fmla="*/ 71955 h 21600"/>
                <a:gd name="T4" fmla="*/ 85292 w 21600"/>
                <a:gd name="T5" fmla="*/ 71955 h 21600"/>
                <a:gd name="T6" fmla="*/ 85292 w 21600"/>
                <a:gd name="T7" fmla="*/ 7195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4435"/>
                  </a:moveTo>
                  <a:lnTo>
                    <a:pt x="5244" y="21600"/>
                  </a:lnTo>
                  <a:lnTo>
                    <a:pt x="21422" y="1264"/>
                  </a:lnTo>
                  <a:lnTo>
                    <a:pt x="21600" y="0"/>
                  </a:lnTo>
                  <a:lnTo>
                    <a:pt x="5867" y="14435"/>
                  </a:lnTo>
                  <a:lnTo>
                    <a:pt x="0" y="8429"/>
                  </a:lnTo>
                  <a:lnTo>
                    <a:pt x="0" y="14435"/>
                  </a:lnTo>
                  <a:close/>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p>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7" name="Group 46"/>
          <p:cNvGrpSpPr>
            <a:grpSpLocks/>
          </p:cNvGrpSpPr>
          <p:nvPr/>
        </p:nvGrpSpPr>
        <p:grpSpPr bwMode="auto">
          <a:xfrm>
            <a:off x="1498432" y="1811338"/>
            <a:ext cx="2747115" cy="885825"/>
            <a:chOff x="1497673" y="1811884"/>
            <a:chExt cx="2746668" cy="884673"/>
          </a:xfrm>
        </p:grpSpPr>
        <p:sp>
          <p:nvSpPr>
            <p:cNvPr id="29" name="Text Placeholder 8"/>
            <p:cNvSpPr txBox="1">
              <a:spLocks/>
            </p:cNvSpPr>
            <p:nvPr/>
          </p:nvSpPr>
          <p:spPr>
            <a:xfrm>
              <a:off x="1497673" y="1811884"/>
              <a:ext cx="1891409" cy="271109"/>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80">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这里输入标题</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0" name="Text Placeholder 1"/>
            <p:cNvSpPr txBox="1">
              <a:spLocks/>
            </p:cNvSpPr>
            <p:nvPr/>
          </p:nvSpPr>
          <p:spPr>
            <a:xfrm>
              <a:off x="1592878" y="2082993"/>
              <a:ext cx="2651463" cy="613564"/>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450469">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grpSp>
      <p:grpSp>
        <p:nvGrpSpPr>
          <p:cNvPr id="48" name="Group 47"/>
          <p:cNvGrpSpPr>
            <a:grpSpLocks/>
          </p:cNvGrpSpPr>
          <p:nvPr/>
        </p:nvGrpSpPr>
        <p:grpSpPr bwMode="auto">
          <a:xfrm>
            <a:off x="5075555" y="1811338"/>
            <a:ext cx="2745527" cy="885825"/>
            <a:chOff x="5075151" y="1811883"/>
            <a:chExt cx="2746667" cy="884674"/>
          </a:xfrm>
        </p:grpSpPr>
        <p:sp>
          <p:nvSpPr>
            <p:cNvPr id="31" name="Text Placeholder 8"/>
            <p:cNvSpPr txBox="1">
              <a:spLocks/>
            </p:cNvSpPr>
            <p:nvPr/>
          </p:nvSpPr>
          <p:spPr>
            <a:xfrm>
              <a:off x="5075151" y="1811883"/>
              <a:ext cx="1605133" cy="286964"/>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80">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这里输入标题</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2" name="Text Placeholder 1"/>
            <p:cNvSpPr txBox="1">
              <a:spLocks/>
            </p:cNvSpPr>
            <p:nvPr/>
          </p:nvSpPr>
          <p:spPr>
            <a:xfrm>
              <a:off x="5170411" y="2082992"/>
              <a:ext cx="2651407" cy="613565"/>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450469">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grpSp>
      <p:grpSp>
        <p:nvGrpSpPr>
          <p:cNvPr id="49" name="Group 48"/>
          <p:cNvGrpSpPr>
            <a:grpSpLocks/>
          </p:cNvGrpSpPr>
          <p:nvPr/>
        </p:nvGrpSpPr>
        <p:grpSpPr bwMode="auto">
          <a:xfrm>
            <a:off x="8660610" y="1804989"/>
            <a:ext cx="2762985" cy="885825"/>
            <a:chOff x="8661238" y="1805533"/>
            <a:chExt cx="2763812" cy="884674"/>
          </a:xfrm>
        </p:grpSpPr>
        <p:sp>
          <p:nvSpPr>
            <p:cNvPr id="33" name="Text Placeholder 8"/>
            <p:cNvSpPr txBox="1">
              <a:spLocks/>
            </p:cNvSpPr>
            <p:nvPr/>
          </p:nvSpPr>
          <p:spPr>
            <a:xfrm>
              <a:off x="8661238" y="1805533"/>
              <a:ext cx="1597010" cy="239401"/>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80">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这里输入标题</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4" name="Text Placeholder 1"/>
            <p:cNvSpPr txBox="1">
              <a:spLocks/>
            </p:cNvSpPr>
            <p:nvPr/>
          </p:nvSpPr>
          <p:spPr>
            <a:xfrm>
              <a:off x="8773950" y="2076642"/>
              <a:ext cx="2651100" cy="613565"/>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450469">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grpSp>
      <p:grpSp>
        <p:nvGrpSpPr>
          <p:cNvPr id="57" name="Group 56"/>
          <p:cNvGrpSpPr>
            <a:grpSpLocks/>
          </p:cNvGrpSpPr>
          <p:nvPr/>
        </p:nvGrpSpPr>
        <p:grpSpPr bwMode="auto">
          <a:xfrm>
            <a:off x="1506369" y="3241676"/>
            <a:ext cx="2745527" cy="914400"/>
            <a:chOff x="1505293" y="3242448"/>
            <a:chExt cx="2746668" cy="913701"/>
          </a:xfrm>
        </p:grpSpPr>
        <p:sp>
          <p:nvSpPr>
            <p:cNvPr id="35" name="Text Placeholder 8"/>
            <p:cNvSpPr txBox="1">
              <a:spLocks/>
            </p:cNvSpPr>
            <p:nvPr/>
          </p:nvSpPr>
          <p:spPr>
            <a:xfrm>
              <a:off x="1505293" y="3242448"/>
              <a:ext cx="1868687" cy="345810"/>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80">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这里输入标题</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6" name="Text Placeholder 1"/>
            <p:cNvSpPr txBox="1">
              <a:spLocks/>
            </p:cNvSpPr>
            <p:nvPr/>
          </p:nvSpPr>
          <p:spPr>
            <a:xfrm>
              <a:off x="1600553" y="3542257"/>
              <a:ext cx="2651408" cy="613892"/>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450469">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grpSp>
      <p:grpSp>
        <p:nvGrpSpPr>
          <p:cNvPr id="51" name="Group 50"/>
          <p:cNvGrpSpPr>
            <a:grpSpLocks/>
          </p:cNvGrpSpPr>
          <p:nvPr/>
        </p:nvGrpSpPr>
        <p:grpSpPr bwMode="auto">
          <a:xfrm>
            <a:off x="5083490" y="3227390"/>
            <a:ext cx="2745527" cy="928687"/>
            <a:chOff x="5082771" y="3227933"/>
            <a:chExt cx="2746667" cy="928216"/>
          </a:xfrm>
        </p:grpSpPr>
        <p:sp>
          <p:nvSpPr>
            <p:cNvPr id="37" name="Text Placeholder 8"/>
            <p:cNvSpPr txBox="1">
              <a:spLocks/>
            </p:cNvSpPr>
            <p:nvPr/>
          </p:nvSpPr>
          <p:spPr>
            <a:xfrm>
              <a:off x="5082771" y="3227933"/>
              <a:ext cx="1597195" cy="372873"/>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80">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这里输入标题</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8" name="Text Placeholder 1"/>
            <p:cNvSpPr txBox="1">
              <a:spLocks/>
            </p:cNvSpPr>
            <p:nvPr/>
          </p:nvSpPr>
          <p:spPr>
            <a:xfrm>
              <a:off x="5178031" y="3542099"/>
              <a:ext cx="2651407" cy="614050"/>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450469">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grpSp>
      <p:grpSp>
        <p:nvGrpSpPr>
          <p:cNvPr id="50" name="Group 49"/>
          <p:cNvGrpSpPr>
            <a:grpSpLocks/>
          </p:cNvGrpSpPr>
          <p:nvPr/>
        </p:nvGrpSpPr>
        <p:grpSpPr bwMode="auto">
          <a:xfrm>
            <a:off x="8674894" y="3265490"/>
            <a:ext cx="2756636" cy="884236"/>
            <a:chOff x="8676478" y="3265126"/>
            <a:chExt cx="2756192" cy="884673"/>
          </a:xfrm>
        </p:grpSpPr>
        <p:sp>
          <p:nvSpPr>
            <p:cNvPr id="39" name="Text Placeholder 8"/>
            <p:cNvSpPr txBox="1">
              <a:spLocks/>
            </p:cNvSpPr>
            <p:nvPr/>
          </p:nvSpPr>
          <p:spPr>
            <a:xfrm>
              <a:off x="8676478" y="3265126"/>
              <a:ext cx="1589928" cy="220771"/>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80">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这里输入标题</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0" name="Text Placeholder 1"/>
            <p:cNvSpPr txBox="1">
              <a:spLocks/>
            </p:cNvSpPr>
            <p:nvPr/>
          </p:nvSpPr>
          <p:spPr>
            <a:xfrm>
              <a:off x="8781204" y="3536722"/>
              <a:ext cx="2651466" cy="613077"/>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450469">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grpSp>
      <p:grpSp>
        <p:nvGrpSpPr>
          <p:cNvPr id="58" name="Group 57"/>
          <p:cNvGrpSpPr>
            <a:grpSpLocks/>
          </p:cNvGrpSpPr>
          <p:nvPr/>
        </p:nvGrpSpPr>
        <p:grpSpPr bwMode="auto">
          <a:xfrm>
            <a:off x="1480977" y="4805366"/>
            <a:ext cx="2755049" cy="884236"/>
            <a:chOff x="1479894" y="4804867"/>
            <a:chExt cx="2756192" cy="884673"/>
          </a:xfrm>
        </p:grpSpPr>
        <p:sp>
          <p:nvSpPr>
            <p:cNvPr id="41" name="Text Placeholder 8"/>
            <p:cNvSpPr txBox="1">
              <a:spLocks/>
            </p:cNvSpPr>
            <p:nvPr/>
          </p:nvSpPr>
          <p:spPr>
            <a:xfrm>
              <a:off x="1479894" y="4804867"/>
              <a:ext cx="1709919" cy="252536"/>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80">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这里输入标题</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2" name="Text Placeholder 1"/>
            <p:cNvSpPr txBox="1">
              <a:spLocks/>
            </p:cNvSpPr>
            <p:nvPr/>
          </p:nvSpPr>
          <p:spPr>
            <a:xfrm>
              <a:off x="1584680" y="5076463"/>
              <a:ext cx="2651406" cy="613077"/>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450469">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grpSp>
      <p:grpSp>
        <p:nvGrpSpPr>
          <p:cNvPr id="59" name="Group 58"/>
          <p:cNvGrpSpPr>
            <a:grpSpLocks/>
          </p:cNvGrpSpPr>
          <p:nvPr/>
        </p:nvGrpSpPr>
        <p:grpSpPr bwMode="auto">
          <a:xfrm>
            <a:off x="5077141" y="4805366"/>
            <a:ext cx="2736007" cy="884236"/>
            <a:chOff x="5076421" y="4804867"/>
            <a:chExt cx="2737142" cy="884673"/>
          </a:xfrm>
        </p:grpSpPr>
        <p:sp>
          <p:nvSpPr>
            <p:cNvPr id="43" name="Text Placeholder 8"/>
            <p:cNvSpPr txBox="1">
              <a:spLocks/>
            </p:cNvSpPr>
            <p:nvPr/>
          </p:nvSpPr>
          <p:spPr>
            <a:xfrm>
              <a:off x="5076421" y="4804867"/>
              <a:ext cx="1613072" cy="244596"/>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80">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这里输入标题</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4" name="Text Placeholder 1"/>
            <p:cNvSpPr txBox="1">
              <a:spLocks/>
            </p:cNvSpPr>
            <p:nvPr/>
          </p:nvSpPr>
          <p:spPr>
            <a:xfrm>
              <a:off x="5162155" y="5076463"/>
              <a:ext cx="2651408" cy="613077"/>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450469">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grpSp>
      <p:grpSp>
        <p:nvGrpSpPr>
          <p:cNvPr id="60" name="Group 59"/>
          <p:cNvGrpSpPr>
            <a:grpSpLocks/>
          </p:cNvGrpSpPr>
          <p:nvPr/>
        </p:nvGrpSpPr>
        <p:grpSpPr bwMode="auto">
          <a:xfrm>
            <a:off x="8671719" y="4799015"/>
            <a:ext cx="2743940" cy="884236"/>
            <a:chOff x="8672033" y="4798517"/>
            <a:chExt cx="2744762" cy="884673"/>
          </a:xfrm>
        </p:grpSpPr>
        <p:sp>
          <p:nvSpPr>
            <p:cNvPr id="45" name="Text Placeholder 8"/>
            <p:cNvSpPr txBox="1">
              <a:spLocks/>
            </p:cNvSpPr>
            <p:nvPr/>
          </p:nvSpPr>
          <p:spPr>
            <a:xfrm>
              <a:off x="8672033" y="4798517"/>
              <a:ext cx="1604947" cy="214418"/>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80">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这里输入标题</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6" name="Text Placeholder 1"/>
            <p:cNvSpPr txBox="1">
              <a:spLocks/>
            </p:cNvSpPr>
            <p:nvPr/>
          </p:nvSpPr>
          <p:spPr>
            <a:xfrm>
              <a:off x="8765694" y="5070113"/>
              <a:ext cx="2651101" cy="613077"/>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1450469">
                <a:defRPr/>
              </a:pPr>
              <a:r>
                <a:rPr lang="zh-CN" altLang="en-US"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rPr>
                <a:t>点击更改您的文字内容以下内容并没有什么实际意义</a:t>
              </a:r>
              <a:endParaRPr lang="en-US" altLang="zh-CN" sz="1600" dirty="0">
                <a:solidFill>
                  <a:schemeClr val="bg1">
                    <a:lumMod val="50000"/>
                  </a:schemeClr>
                </a:solidFill>
                <a:latin typeface="思源黑体 CN Normal" panose="020B0400000000000000" pitchFamily="34" charset="-122"/>
                <a:ea typeface="思源黑体 CN Normal" panose="020B0400000000000000" pitchFamily="34" charset="-122"/>
                <a:cs typeface="Open Sans" panose="020B0606030504020204" pitchFamily="34" charset="0"/>
                <a:sym typeface="思源黑体 CN Normal" panose="020B0400000000000000" pitchFamily="34" charset="-122"/>
              </a:endParaRPr>
            </a:p>
          </p:txBody>
        </p:sp>
      </p:grpSp>
      <p:sp>
        <p:nvSpPr>
          <p:cNvPr id="56" name="矩形 55">
            <a:extLst>
              <a:ext uri="{FF2B5EF4-FFF2-40B4-BE49-F238E27FC236}">
                <a16:creationId xmlns:a16="http://schemas.microsoft.com/office/drawing/2014/main" id="{1E92CECD-E42D-431A-82BA-38D35B3E2D4C}"/>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Tree>
    <p:extLst>
      <p:ext uri="{BB962C8B-B14F-4D97-AF65-F5344CB8AC3E}">
        <p14:creationId xmlns:p14="http://schemas.microsoft.com/office/powerpoint/2010/main" val="1282143185"/>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childTnLst>
                          </p:cTn>
                        </p:par>
                        <p:par>
                          <p:cTn id="8" fill="hold" nodeType="withGroup">
                            <p:stCondLst>
                              <p:cond delay="250"/>
                            </p:stCondLst>
                            <p:childTnLst>
                              <p:par>
                                <p:cTn id="9" presetID="22" presetClass="entr" presetSubtype="8" fill="hold" nodeType="after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wipe(left)">
                                      <p:cBhvr>
                                        <p:cTn id="11" dur="250"/>
                                        <p:tgtEl>
                                          <p:spTgt spid="47"/>
                                        </p:tgtEl>
                                      </p:cBhvr>
                                    </p:animEffect>
                                  </p:childTnLst>
                                </p:cTn>
                              </p:par>
                            </p:childTnLst>
                          </p:cTn>
                        </p:par>
                        <p:par>
                          <p:cTn id="12" fill="hold" nodeType="withGroup">
                            <p:stCondLst>
                              <p:cond delay="5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250"/>
                                        <p:tgtEl>
                                          <p:spTgt spid="5"/>
                                        </p:tgtEl>
                                      </p:cBhvr>
                                    </p:animEffect>
                                  </p:childTnLst>
                                </p:cTn>
                              </p:par>
                            </p:childTnLst>
                          </p:cTn>
                        </p:par>
                        <p:par>
                          <p:cTn id="16" fill="hold" nodeType="withGroup">
                            <p:stCondLst>
                              <p:cond delay="750"/>
                            </p:stCondLst>
                            <p:childTnLst>
                              <p:par>
                                <p:cTn id="17" presetID="22" presetClass="entr" presetSubtype="8" fill="hold" nodeType="after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wipe(left)">
                                      <p:cBhvr>
                                        <p:cTn id="19" dur="250"/>
                                        <p:tgtEl>
                                          <p:spTgt spid="48"/>
                                        </p:tgtEl>
                                      </p:cBhvr>
                                    </p:animEffect>
                                  </p:childTnLst>
                                </p:cTn>
                              </p:par>
                            </p:childTnLst>
                          </p:cTn>
                        </p:par>
                        <p:par>
                          <p:cTn id="20" fill="hold" nodeType="withGroup">
                            <p:stCondLst>
                              <p:cond delay="1000"/>
                            </p:stCondLst>
                            <p:childTnLst>
                              <p:par>
                                <p:cTn id="21" presetID="10" presetClass="entr" presetSubtype="0"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250"/>
                                        <p:tgtEl>
                                          <p:spTgt spid="8"/>
                                        </p:tgtEl>
                                      </p:cBhvr>
                                    </p:animEffect>
                                  </p:childTnLst>
                                </p:cTn>
                              </p:par>
                            </p:childTnLst>
                          </p:cTn>
                        </p:par>
                        <p:par>
                          <p:cTn id="24" fill="hold" nodeType="withGroup">
                            <p:stCondLst>
                              <p:cond delay="1250"/>
                            </p:stCondLst>
                            <p:childTnLst>
                              <p:par>
                                <p:cTn id="25" presetID="22" presetClass="entr" presetSubtype="8" fill="hold" nodeType="after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wipe(left)">
                                      <p:cBhvr>
                                        <p:cTn id="27" dur="250"/>
                                        <p:tgtEl>
                                          <p:spTgt spid="49"/>
                                        </p:tgtEl>
                                      </p:cBhvr>
                                    </p:animEffect>
                                  </p:childTnLst>
                                </p:cTn>
                              </p:par>
                            </p:childTnLst>
                          </p:cTn>
                        </p:par>
                        <p:par>
                          <p:cTn id="28" fill="hold" nodeType="withGroup">
                            <p:stCondLst>
                              <p:cond delay="1500"/>
                            </p:stCondLst>
                            <p:childTnLst>
                              <p:par>
                                <p:cTn id="29" presetID="10" presetClass="entr" presetSubtype="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250"/>
                                        <p:tgtEl>
                                          <p:spTgt spid="11"/>
                                        </p:tgtEl>
                                      </p:cBhvr>
                                    </p:animEffect>
                                  </p:childTnLst>
                                </p:cTn>
                              </p:par>
                            </p:childTnLst>
                          </p:cTn>
                        </p:par>
                        <p:par>
                          <p:cTn id="32" fill="hold" nodeType="withGroup">
                            <p:stCondLst>
                              <p:cond delay="1750"/>
                            </p:stCondLst>
                            <p:childTnLst>
                              <p:par>
                                <p:cTn id="33" presetID="22" presetClass="entr" presetSubtype="8" fill="hold" nodeType="afterEffect">
                                  <p:stCondLst>
                                    <p:cond delay="0"/>
                                  </p:stCondLst>
                                  <p:childTnLst>
                                    <p:set>
                                      <p:cBhvr>
                                        <p:cTn id="34" dur="1" fill="hold">
                                          <p:stCondLst>
                                            <p:cond delay="0"/>
                                          </p:stCondLst>
                                        </p:cTn>
                                        <p:tgtEl>
                                          <p:spTgt spid="57"/>
                                        </p:tgtEl>
                                        <p:attrNameLst>
                                          <p:attrName>style.visibility</p:attrName>
                                        </p:attrNameLst>
                                      </p:cBhvr>
                                      <p:to>
                                        <p:strVal val="visible"/>
                                      </p:to>
                                    </p:set>
                                    <p:animEffect transition="in" filter="wipe(left)">
                                      <p:cBhvr>
                                        <p:cTn id="35" dur="250"/>
                                        <p:tgtEl>
                                          <p:spTgt spid="57"/>
                                        </p:tgtEl>
                                      </p:cBhvr>
                                    </p:animEffect>
                                  </p:childTnLst>
                                </p:cTn>
                              </p:par>
                            </p:childTnLst>
                          </p:cTn>
                        </p:par>
                        <p:par>
                          <p:cTn id="36" fill="hold" nodeType="withGroup">
                            <p:stCondLst>
                              <p:cond delay="2000"/>
                            </p:stCondLst>
                            <p:childTnLst>
                              <p:par>
                                <p:cTn id="37" presetID="10" presetClass="entr" presetSubtype="0" fill="hold" nodeType="after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250"/>
                                        <p:tgtEl>
                                          <p:spTgt spid="14"/>
                                        </p:tgtEl>
                                      </p:cBhvr>
                                    </p:animEffect>
                                  </p:childTnLst>
                                </p:cTn>
                              </p:par>
                            </p:childTnLst>
                          </p:cTn>
                        </p:par>
                        <p:par>
                          <p:cTn id="40" fill="hold" nodeType="withGroup">
                            <p:stCondLst>
                              <p:cond delay="2250"/>
                            </p:stCondLst>
                            <p:childTnLst>
                              <p:par>
                                <p:cTn id="41" presetID="22" presetClass="entr" presetSubtype="8" fill="hold" nodeType="after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wipe(left)">
                                      <p:cBhvr>
                                        <p:cTn id="43" dur="250"/>
                                        <p:tgtEl>
                                          <p:spTgt spid="51"/>
                                        </p:tgtEl>
                                      </p:cBhvr>
                                    </p:animEffect>
                                  </p:childTnLst>
                                </p:cTn>
                              </p:par>
                            </p:childTnLst>
                          </p:cTn>
                        </p:par>
                        <p:par>
                          <p:cTn id="44" fill="hold" nodeType="withGroup">
                            <p:stCondLst>
                              <p:cond delay="2500"/>
                            </p:stCondLst>
                            <p:childTnLst>
                              <p:par>
                                <p:cTn id="45" presetID="10" presetClass="entr" presetSubtype="0" fill="hold" nodeType="after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250"/>
                                        <p:tgtEl>
                                          <p:spTgt spid="17"/>
                                        </p:tgtEl>
                                      </p:cBhvr>
                                    </p:animEffect>
                                  </p:childTnLst>
                                </p:cTn>
                              </p:par>
                            </p:childTnLst>
                          </p:cTn>
                        </p:par>
                        <p:par>
                          <p:cTn id="48" fill="hold" nodeType="withGroup">
                            <p:stCondLst>
                              <p:cond delay="2750"/>
                            </p:stCondLst>
                            <p:childTnLst>
                              <p:par>
                                <p:cTn id="49" presetID="22" presetClass="entr" presetSubtype="8" fill="hold" nodeType="afterEffect">
                                  <p:stCondLst>
                                    <p:cond delay="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250"/>
                                        <p:tgtEl>
                                          <p:spTgt spid="50"/>
                                        </p:tgtEl>
                                      </p:cBhvr>
                                    </p:animEffect>
                                  </p:childTnLst>
                                </p:cTn>
                              </p:par>
                            </p:childTnLst>
                          </p:cTn>
                        </p:par>
                        <p:par>
                          <p:cTn id="52" fill="hold" nodeType="withGroup">
                            <p:stCondLst>
                              <p:cond delay="3000"/>
                            </p:stCondLst>
                            <p:childTnLst>
                              <p:par>
                                <p:cTn id="53" presetID="10" presetClass="entr" presetSubtype="0" fill="hold"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250"/>
                                        <p:tgtEl>
                                          <p:spTgt spid="20"/>
                                        </p:tgtEl>
                                      </p:cBhvr>
                                    </p:animEffect>
                                  </p:childTnLst>
                                </p:cTn>
                              </p:par>
                            </p:childTnLst>
                          </p:cTn>
                        </p:par>
                        <p:par>
                          <p:cTn id="56" fill="hold" nodeType="withGroup">
                            <p:stCondLst>
                              <p:cond delay="3250"/>
                            </p:stCondLst>
                            <p:childTnLst>
                              <p:par>
                                <p:cTn id="57" presetID="22" presetClass="entr" presetSubtype="8" fill="hold" nodeType="afterEffect">
                                  <p:stCondLst>
                                    <p:cond delay="0"/>
                                  </p:stCondLst>
                                  <p:childTnLst>
                                    <p:set>
                                      <p:cBhvr>
                                        <p:cTn id="58" dur="1" fill="hold">
                                          <p:stCondLst>
                                            <p:cond delay="0"/>
                                          </p:stCondLst>
                                        </p:cTn>
                                        <p:tgtEl>
                                          <p:spTgt spid="58"/>
                                        </p:tgtEl>
                                        <p:attrNameLst>
                                          <p:attrName>style.visibility</p:attrName>
                                        </p:attrNameLst>
                                      </p:cBhvr>
                                      <p:to>
                                        <p:strVal val="visible"/>
                                      </p:to>
                                    </p:set>
                                    <p:animEffect transition="in" filter="wipe(left)">
                                      <p:cBhvr>
                                        <p:cTn id="59" dur="250"/>
                                        <p:tgtEl>
                                          <p:spTgt spid="58"/>
                                        </p:tgtEl>
                                      </p:cBhvr>
                                    </p:animEffect>
                                  </p:childTnLst>
                                </p:cTn>
                              </p:par>
                            </p:childTnLst>
                          </p:cTn>
                        </p:par>
                        <p:par>
                          <p:cTn id="60" fill="hold" nodeType="withGroup">
                            <p:stCondLst>
                              <p:cond delay="3500"/>
                            </p:stCondLst>
                            <p:childTnLst>
                              <p:par>
                                <p:cTn id="61" presetID="10" presetClass="entr" presetSubtype="0" fill="hold" nodeType="after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250"/>
                                        <p:tgtEl>
                                          <p:spTgt spid="23"/>
                                        </p:tgtEl>
                                      </p:cBhvr>
                                    </p:animEffect>
                                  </p:childTnLst>
                                </p:cTn>
                              </p:par>
                            </p:childTnLst>
                          </p:cTn>
                        </p:par>
                        <p:par>
                          <p:cTn id="64" fill="hold" nodeType="withGroup">
                            <p:stCondLst>
                              <p:cond delay="3750"/>
                            </p:stCondLst>
                            <p:childTnLst>
                              <p:par>
                                <p:cTn id="65" presetID="22" presetClass="entr" presetSubtype="8" fill="hold" nodeType="afterEffect">
                                  <p:stCondLst>
                                    <p:cond delay="0"/>
                                  </p:stCondLst>
                                  <p:childTnLst>
                                    <p:set>
                                      <p:cBhvr>
                                        <p:cTn id="66" dur="1" fill="hold">
                                          <p:stCondLst>
                                            <p:cond delay="0"/>
                                          </p:stCondLst>
                                        </p:cTn>
                                        <p:tgtEl>
                                          <p:spTgt spid="59"/>
                                        </p:tgtEl>
                                        <p:attrNameLst>
                                          <p:attrName>style.visibility</p:attrName>
                                        </p:attrNameLst>
                                      </p:cBhvr>
                                      <p:to>
                                        <p:strVal val="visible"/>
                                      </p:to>
                                    </p:set>
                                    <p:animEffect transition="in" filter="wipe(left)">
                                      <p:cBhvr>
                                        <p:cTn id="67" dur="250"/>
                                        <p:tgtEl>
                                          <p:spTgt spid="59"/>
                                        </p:tgtEl>
                                      </p:cBhvr>
                                    </p:animEffect>
                                  </p:childTnLst>
                                </p:cTn>
                              </p:par>
                            </p:childTnLst>
                          </p:cTn>
                        </p:par>
                        <p:par>
                          <p:cTn id="68" fill="hold" nodeType="withGroup">
                            <p:stCondLst>
                              <p:cond delay="4000"/>
                            </p:stCondLst>
                            <p:childTnLst>
                              <p:par>
                                <p:cTn id="69" presetID="10" presetClass="entr" presetSubtype="0" fill="hold" nodeType="afterEffect">
                                  <p:stCondLst>
                                    <p:cond delay="0"/>
                                  </p:stCondLst>
                                  <p:childTnLst>
                                    <p:set>
                                      <p:cBhvr>
                                        <p:cTn id="70" dur="1" fill="hold">
                                          <p:stCondLst>
                                            <p:cond delay="0"/>
                                          </p:stCondLst>
                                        </p:cTn>
                                        <p:tgtEl>
                                          <p:spTgt spid="26"/>
                                        </p:tgtEl>
                                        <p:attrNameLst>
                                          <p:attrName>style.visibility</p:attrName>
                                        </p:attrNameLst>
                                      </p:cBhvr>
                                      <p:to>
                                        <p:strVal val="visible"/>
                                      </p:to>
                                    </p:set>
                                    <p:animEffect transition="in" filter="fade">
                                      <p:cBhvr>
                                        <p:cTn id="71" dur="250"/>
                                        <p:tgtEl>
                                          <p:spTgt spid="26"/>
                                        </p:tgtEl>
                                      </p:cBhvr>
                                    </p:animEffect>
                                  </p:childTnLst>
                                </p:cTn>
                              </p:par>
                            </p:childTnLst>
                          </p:cTn>
                        </p:par>
                        <p:par>
                          <p:cTn id="72" fill="hold" nodeType="withGroup">
                            <p:stCondLst>
                              <p:cond delay="4250"/>
                            </p:stCondLst>
                            <p:childTnLst>
                              <p:par>
                                <p:cTn id="73" presetID="22" presetClass="entr" presetSubtype="8" fill="hold" nodeType="afterEffect">
                                  <p:stCondLst>
                                    <p:cond delay="0"/>
                                  </p:stCondLst>
                                  <p:childTnLst>
                                    <p:set>
                                      <p:cBhvr>
                                        <p:cTn id="74" dur="1" fill="hold">
                                          <p:stCondLst>
                                            <p:cond delay="0"/>
                                          </p:stCondLst>
                                        </p:cTn>
                                        <p:tgtEl>
                                          <p:spTgt spid="60"/>
                                        </p:tgtEl>
                                        <p:attrNameLst>
                                          <p:attrName>style.visibility</p:attrName>
                                        </p:attrNameLst>
                                      </p:cBhvr>
                                      <p:to>
                                        <p:strVal val="visible"/>
                                      </p:to>
                                    </p:set>
                                    <p:animEffect transition="in" filter="wipe(left)">
                                      <p:cBhvr>
                                        <p:cTn id="75" dur="25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3D873F65-1D3E-4E0E-B5D3-8F29CD6A73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71669" y="1634837"/>
            <a:ext cx="5496662" cy="4572000"/>
          </a:xfrm>
          <a:prstGeom prst="rect">
            <a:avLst/>
          </a:prstGeom>
        </p:spPr>
      </p:pic>
      <p:sp>
        <p:nvSpPr>
          <p:cNvPr id="56" name="矩形 55">
            <a:extLst>
              <a:ext uri="{FF2B5EF4-FFF2-40B4-BE49-F238E27FC236}">
                <a16:creationId xmlns:a16="http://schemas.microsoft.com/office/drawing/2014/main" id="{2F2EA0F8-9FE7-405B-A40E-6FE44EC2D4A6}"/>
              </a:ext>
            </a:extLst>
          </p:cNvPr>
          <p:cNvSpPr/>
          <p:nvPr/>
        </p:nvSpPr>
        <p:spPr>
          <a:xfrm>
            <a:off x="2557791" y="2020570"/>
            <a:ext cx="8597331" cy="380555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9" name="矩形 58">
            <a:extLst>
              <a:ext uri="{FF2B5EF4-FFF2-40B4-BE49-F238E27FC236}">
                <a16:creationId xmlns:a16="http://schemas.microsoft.com/office/drawing/2014/main" id="{EA6BF5DA-5233-4F64-A46A-23E733FEEA77}"/>
              </a:ext>
            </a:extLst>
          </p:cNvPr>
          <p:cNvSpPr/>
          <p:nvPr/>
        </p:nvSpPr>
        <p:spPr>
          <a:xfrm flipV="1">
            <a:off x="6191830" y="1567616"/>
            <a:ext cx="797906" cy="11849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2" name="文本框 61">
            <a:extLst>
              <a:ext uri="{FF2B5EF4-FFF2-40B4-BE49-F238E27FC236}">
                <a16:creationId xmlns:a16="http://schemas.microsoft.com/office/drawing/2014/main" id="{3F1C4EDF-7176-45CE-9261-E35D21D2F128}"/>
              </a:ext>
            </a:extLst>
          </p:cNvPr>
          <p:cNvSpPr txBox="1"/>
          <p:nvPr/>
        </p:nvSpPr>
        <p:spPr>
          <a:xfrm>
            <a:off x="2771000" y="3320645"/>
            <a:ext cx="4562778" cy="3046988"/>
          </a:xfrm>
          <a:prstGeom prst="rect">
            <a:avLst/>
          </a:prstGeom>
          <a:noFill/>
        </p:spPr>
        <p:txBody>
          <a:bodyPr wrap="square" rtlCol="0" anchor="t">
            <a:spAutoFit/>
          </a:bodyPr>
          <a:lstStyle/>
          <a:p>
            <a:pPr defTabSz="914217"/>
            <a:r>
              <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PART 03</a:t>
            </a:r>
          </a:p>
          <a:p>
            <a:pPr defTabSz="914217"/>
            <a:r>
              <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报告详情</a:t>
            </a:r>
          </a:p>
          <a:p>
            <a:pPr defTabSz="914217"/>
            <a:endPar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pPr defTabSz="914217"/>
            <a:endPar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pic>
        <p:nvPicPr>
          <p:cNvPr id="3" name="bamboo">
            <a:hlinkClick r:id="" action="ppaction://media"/>
            <a:extLst>
              <a:ext uri="{FF2B5EF4-FFF2-40B4-BE49-F238E27FC236}">
                <a16:creationId xmlns:a16="http://schemas.microsoft.com/office/drawing/2014/main" id="{D6B05B96-C12C-4551-BA29-63BE2C178F94}"/>
              </a:ext>
            </a:extLst>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6"/>
          <a:stretch>
            <a:fillRect/>
          </a:stretch>
        </p:blipFill>
        <p:spPr>
          <a:xfrm>
            <a:off x="-593430" y="-774700"/>
            <a:ext cx="609600" cy="609600"/>
          </a:xfrm>
          <a:prstGeom prst="rect">
            <a:avLst/>
          </a:prstGeom>
        </p:spPr>
      </p:pic>
    </p:spTree>
    <p:extLst>
      <p:ext uri="{BB962C8B-B14F-4D97-AF65-F5344CB8AC3E}">
        <p14:creationId xmlns:p14="http://schemas.microsoft.com/office/powerpoint/2010/main" val="30619779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3" presetClass="entr" presetSubtype="16" fill="hold" grpId="0" nodeType="after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plus(in)">
                                      <p:cBhvr>
                                        <p:cTn id="12" dur="1000"/>
                                        <p:tgtEl>
                                          <p:spTgt spid="56"/>
                                        </p:tgtEl>
                                      </p:cBhvr>
                                    </p:animEffect>
                                  </p:childTnLst>
                                </p:cTn>
                              </p:par>
                            </p:childTnLst>
                          </p:cTn>
                        </p:par>
                        <p:par>
                          <p:cTn id="13" fill="hold">
                            <p:stCondLst>
                              <p:cond delay="1500"/>
                            </p:stCondLst>
                            <p:childTnLst>
                              <p:par>
                                <p:cTn id="14" presetID="3" presetClass="entr" presetSubtype="10" fill="hold" grpId="0" nodeType="afterEffect">
                                  <p:stCondLst>
                                    <p:cond delay="0"/>
                                  </p:stCondLst>
                                  <p:childTnLst>
                                    <p:set>
                                      <p:cBhvr>
                                        <p:cTn id="15" dur="1" fill="hold">
                                          <p:stCondLst>
                                            <p:cond delay="0"/>
                                          </p:stCondLst>
                                        </p:cTn>
                                        <p:tgtEl>
                                          <p:spTgt spid="62"/>
                                        </p:tgtEl>
                                        <p:attrNameLst>
                                          <p:attrName>style.visibility</p:attrName>
                                        </p:attrNameLst>
                                      </p:cBhvr>
                                      <p:to>
                                        <p:strVal val="visible"/>
                                      </p:to>
                                    </p:set>
                                    <p:animEffect transition="in" filter="blinds(horizontal)">
                                      <p:cBhvr>
                                        <p:cTn id="16" dur="10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7" repeatCount="indefinite" fill="remove" display="0">
                  <p:stCondLst>
                    <p:cond delay="indefinite"/>
                  </p:stCondLst>
                  <p:endCondLst>
                    <p:cond evt="onStopAudio" delay="0">
                      <p:tgtEl>
                        <p:sldTgt/>
                      </p:tgtEl>
                    </p:cond>
                  </p:endCondLst>
                </p:cTn>
                <p:tgtEl>
                  <p:spTgt spid="3"/>
                </p:tgtEl>
              </p:cMediaNode>
            </p:audio>
          </p:childTnLst>
        </p:cTn>
      </p:par>
    </p:tnLst>
    <p:bldLst>
      <p:bldP spid="56" grpId="0" bldLvl="0" animBg="1"/>
      <p:bldP spid="59" grpId="0" bldLvl="0" animBg="1"/>
      <p:bldP spid="6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îṣļîḑé-Parallelogram 2"/>
          <p:cNvSpPr/>
          <p:nvPr/>
        </p:nvSpPr>
        <p:spPr>
          <a:xfrm>
            <a:off x="5123893" y="1687707"/>
            <a:ext cx="1944216" cy="3973543"/>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5" name="组合 4"/>
          <p:cNvGrpSpPr/>
          <p:nvPr/>
        </p:nvGrpSpPr>
        <p:grpSpPr>
          <a:xfrm>
            <a:off x="3566411" y="2244358"/>
            <a:ext cx="537460" cy="537460"/>
            <a:chOff x="5675954" y="2249137"/>
            <a:chExt cx="648072" cy="648072"/>
          </a:xfrm>
        </p:grpSpPr>
        <p:sp>
          <p:nvSpPr>
            <p:cNvPr id="29" name="îṣļîḑé-Oval 28"/>
            <p:cNvSpPr/>
            <p:nvPr/>
          </p:nvSpPr>
          <p:spPr>
            <a:xfrm>
              <a:off x="5675954" y="2249137"/>
              <a:ext cx="648072" cy="648072"/>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0" name="îṣļîḑé-Freeform 428"/>
            <p:cNvSpPr/>
            <p:nvPr/>
          </p:nvSpPr>
          <p:spPr bwMode="auto">
            <a:xfrm>
              <a:off x="5809844" y="2390028"/>
              <a:ext cx="380293" cy="366291"/>
            </a:xfrm>
            <a:custGeom>
              <a:avLst/>
              <a:gdLst>
                <a:gd name="connsiteX0" fmla="*/ 297615 w 597921"/>
                <a:gd name="connsiteY0" fmla="*/ 96957 h 598324"/>
                <a:gd name="connsiteX1" fmla="*/ 323434 w 597921"/>
                <a:gd name="connsiteY1" fmla="*/ 122740 h 598324"/>
                <a:gd name="connsiteX2" fmla="*/ 323434 w 597921"/>
                <a:gd name="connsiteY2" fmla="*/ 289852 h 598324"/>
                <a:gd name="connsiteX3" fmla="*/ 462572 w 597921"/>
                <a:gd name="connsiteY3" fmla="*/ 289852 h 598324"/>
                <a:gd name="connsiteX4" fmla="*/ 487913 w 597921"/>
                <a:gd name="connsiteY4" fmla="*/ 315157 h 598324"/>
                <a:gd name="connsiteX5" fmla="*/ 462572 w 597921"/>
                <a:gd name="connsiteY5" fmla="*/ 340463 h 598324"/>
                <a:gd name="connsiteX6" fmla="*/ 297615 w 597921"/>
                <a:gd name="connsiteY6" fmla="*/ 340463 h 598324"/>
                <a:gd name="connsiteX7" fmla="*/ 272274 w 597921"/>
                <a:gd name="connsiteY7" fmla="*/ 315157 h 598324"/>
                <a:gd name="connsiteX8" fmla="*/ 272274 w 597921"/>
                <a:gd name="connsiteY8" fmla="*/ 122740 h 598324"/>
                <a:gd name="connsiteX9" fmla="*/ 297615 w 597921"/>
                <a:gd name="connsiteY9" fmla="*/ 96957 h 598324"/>
                <a:gd name="connsiteX10" fmla="*/ 298127 w 597921"/>
                <a:gd name="connsiteY10" fmla="*/ 0 h 598324"/>
                <a:gd name="connsiteX11" fmla="*/ 597921 w 597921"/>
                <a:gd name="connsiteY11" fmla="*/ 299401 h 598324"/>
                <a:gd name="connsiteX12" fmla="*/ 298127 w 597921"/>
                <a:gd name="connsiteY12" fmla="*/ 598324 h 598324"/>
                <a:gd name="connsiteX13" fmla="*/ 35150 w 597921"/>
                <a:gd name="connsiteY13" fmla="*/ 442177 h 598324"/>
                <a:gd name="connsiteX14" fmla="*/ 34194 w 597921"/>
                <a:gd name="connsiteY14" fmla="*/ 432149 h 598324"/>
                <a:gd name="connsiteX15" fmla="*/ 40410 w 597921"/>
                <a:gd name="connsiteY15" fmla="*/ 424509 h 598324"/>
                <a:gd name="connsiteX16" fmla="*/ 74836 w 597921"/>
                <a:gd name="connsiteY16" fmla="*/ 407796 h 598324"/>
                <a:gd name="connsiteX17" fmla="*/ 91571 w 597921"/>
                <a:gd name="connsiteY17" fmla="*/ 413049 h 598324"/>
                <a:gd name="connsiteX18" fmla="*/ 298127 w 597921"/>
                <a:gd name="connsiteY18" fmla="*/ 534815 h 598324"/>
                <a:gd name="connsiteX19" fmla="*/ 534328 w 597921"/>
                <a:gd name="connsiteY19" fmla="*/ 299401 h 598324"/>
                <a:gd name="connsiteX20" fmla="*/ 298127 w 597921"/>
                <a:gd name="connsiteY20" fmla="*/ 63509 h 598324"/>
                <a:gd name="connsiteX21" fmla="*/ 145123 w 597921"/>
                <a:gd name="connsiteY21" fmla="*/ 120333 h 598324"/>
                <a:gd name="connsiteX22" fmla="*/ 200587 w 597921"/>
                <a:gd name="connsiteY22" fmla="*/ 142299 h 598324"/>
                <a:gd name="connsiteX23" fmla="*/ 208237 w 597921"/>
                <a:gd name="connsiteY23" fmla="*/ 152327 h 598324"/>
                <a:gd name="connsiteX24" fmla="*/ 203456 w 597921"/>
                <a:gd name="connsiteY24" fmla="*/ 164265 h 598324"/>
                <a:gd name="connsiteX25" fmla="*/ 48060 w 597921"/>
                <a:gd name="connsiteY25" fmla="*/ 285553 h 598324"/>
                <a:gd name="connsiteX26" fmla="*/ 35150 w 597921"/>
                <a:gd name="connsiteY26" fmla="*/ 287463 h 598324"/>
                <a:gd name="connsiteX27" fmla="*/ 27500 w 597921"/>
                <a:gd name="connsiteY27" fmla="*/ 277435 h 598324"/>
                <a:gd name="connsiteX28" fmla="*/ 246 w 597921"/>
                <a:gd name="connsiteY28" fmla="*/ 82132 h 598324"/>
                <a:gd name="connsiteX29" fmla="*/ 4550 w 597921"/>
                <a:gd name="connsiteY29" fmla="*/ 70194 h 598324"/>
                <a:gd name="connsiteX30" fmla="*/ 17459 w 597921"/>
                <a:gd name="connsiteY30" fmla="*/ 68762 h 598324"/>
                <a:gd name="connsiteX31" fmla="*/ 80574 w 597921"/>
                <a:gd name="connsiteY31" fmla="*/ 94070 h 598324"/>
                <a:gd name="connsiteX32" fmla="*/ 298127 w 597921"/>
                <a:gd name="connsiteY32" fmla="*/ 0 h 59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97921" h="598324">
                  <a:moveTo>
                    <a:pt x="297615" y="96957"/>
                  </a:moveTo>
                  <a:cubicBezTo>
                    <a:pt x="311959" y="96957"/>
                    <a:pt x="323434" y="108416"/>
                    <a:pt x="323434" y="122740"/>
                  </a:cubicBezTo>
                  <a:lnTo>
                    <a:pt x="323434" y="289852"/>
                  </a:lnTo>
                  <a:lnTo>
                    <a:pt x="462572" y="289852"/>
                  </a:lnTo>
                  <a:cubicBezTo>
                    <a:pt x="476438" y="289852"/>
                    <a:pt x="487913" y="301311"/>
                    <a:pt x="487913" y="315157"/>
                  </a:cubicBezTo>
                  <a:cubicBezTo>
                    <a:pt x="487913" y="329004"/>
                    <a:pt x="476438" y="340463"/>
                    <a:pt x="462572" y="340463"/>
                  </a:cubicBezTo>
                  <a:lnTo>
                    <a:pt x="297615" y="340463"/>
                  </a:lnTo>
                  <a:cubicBezTo>
                    <a:pt x="283749" y="340463"/>
                    <a:pt x="272274" y="329004"/>
                    <a:pt x="272274" y="315157"/>
                  </a:cubicBezTo>
                  <a:lnTo>
                    <a:pt x="272274" y="122740"/>
                  </a:lnTo>
                  <a:cubicBezTo>
                    <a:pt x="272274" y="108416"/>
                    <a:pt x="283749" y="96957"/>
                    <a:pt x="297615" y="96957"/>
                  </a:cubicBezTo>
                  <a:close/>
                  <a:moveTo>
                    <a:pt x="298127" y="0"/>
                  </a:moveTo>
                  <a:cubicBezTo>
                    <a:pt x="463564" y="0"/>
                    <a:pt x="597921" y="134181"/>
                    <a:pt x="597921" y="299401"/>
                  </a:cubicBezTo>
                  <a:cubicBezTo>
                    <a:pt x="597921" y="464143"/>
                    <a:pt x="463564" y="598324"/>
                    <a:pt x="298127" y="598324"/>
                  </a:cubicBezTo>
                  <a:cubicBezTo>
                    <a:pt x="188155" y="598324"/>
                    <a:pt x="87268" y="538635"/>
                    <a:pt x="35150" y="442177"/>
                  </a:cubicBezTo>
                  <a:cubicBezTo>
                    <a:pt x="33238" y="438835"/>
                    <a:pt x="32760" y="435492"/>
                    <a:pt x="34194" y="432149"/>
                  </a:cubicBezTo>
                  <a:cubicBezTo>
                    <a:pt x="35150" y="428807"/>
                    <a:pt x="37541" y="425942"/>
                    <a:pt x="40410" y="424509"/>
                  </a:cubicBezTo>
                  <a:lnTo>
                    <a:pt x="74836" y="407796"/>
                  </a:lnTo>
                  <a:cubicBezTo>
                    <a:pt x="81052" y="404931"/>
                    <a:pt x="88702" y="407319"/>
                    <a:pt x="91571" y="413049"/>
                  </a:cubicBezTo>
                  <a:cubicBezTo>
                    <a:pt x="133169" y="488018"/>
                    <a:pt x="212540" y="534815"/>
                    <a:pt x="298127" y="534815"/>
                  </a:cubicBezTo>
                  <a:cubicBezTo>
                    <a:pt x="428181" y="534815"/>
                    <a:pt x="534328" y="429284"/>
                    <a:pt x="534328" y="299401"/>
                  </a:cubicBezTo>
                  <a:cubicBezTo>
                    <a:pt x="534328" y="169517"/>
                    <a:pt x="428181" y="63509"/>
                    <a:pt x="298127" y="63509"/>
                  </a:cubicBezTo>
                  <a:cubicBezTo>
                    <a:pt x="242185" y="63509"/>
                    <a:pt x="187677" y="83565"/>
                    <a:pt x="145123" y="120333"/>
                  </a:cubicBezTo>
                  <a:lnTo>
                    <a:pt x="200587" y="142299"/>
                  </a:lnTo>
                  <a:cubicBezTo>
                    <a:pt x="204890" y="144209"/>
                    <a:pt x="207759" y="148029"/>
                    <a:pt x="208237" y="152327"/>
                  </a:cubicBezTo>
                  <a:cubicBezTo>
                    <a:pt x="208715" y="157102"/>
                    <a:pt x="207281" y="161399"/>
                    <a:pt x="203456" y="164265"/>
                  </a:cubicBezTo>
                  <a:lnTo>
                    <a:pt x="48060" y="285553"/>
                  </a:lnTo>
                  <a:cubicBezTo>
                    <a:pt x="44235" y="288418"/>
                    <a:pt x="39454" y="289373"/>
                    <a:pt x="35150" y="287463"/>
                  </a:cubicBezTo>
                  <a:cubicBezTo>
                    <a:pt x="31325" y="285553"/>
                    <a:pt x="27978" y="281733"/>
                    <a:pt x="27500" y="277435"/>
                  </a:cubicBezTo>
                  <a:lnTo>
                    <a:pt x="246" y="82132"/>
                  </a:lnTo>
                  <a:cubicBezTo>
                    <a:pt x="-710" y="77835"/>
                    <a:pt x="1203" y="73060"/>
                    <a:pt x="4550" y="70194"/>
                  </a:cubicBezTo>
                  <a:cubicBezTo>
                    <a:pt x="8375" y="67807"/>
                    <a:pt x="13156" y="66852"/>
                    <a:pt x="17459" y="68762"/>
                  </a:cubicBezTo>
                  <a:lnTo>
                    <a:pt x="80574" y="94070"/>
                  </a:lnTo>
                  <a:cubicBezTo>
                    <a:pt x="137472" y="33426"/>
                    <a:pt x="214931" y="0"/>
                    <a:pt x="298127" y="0"/>
                  </a:cubicBezTo>
                  <a:close/>
                </a:path>
              </a:pathLst>
            </a:custGeom>
            <a:solidFill>
              <a:schemeClr val="bg1"/>
            </a:solidFill>
            <a:ln>
              <a:noFill/>
            </a:ln>
          </p:spPr>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27" name="îṣļîḑé-Oval 26"/>
          <p:cNvSpPr/>
          <p:nvPr/>
        </p:nvSpPr>
        <p:spPr>
          <a:xfrm>
            <a:off x="8088209" y="2244516"/>
            <a:ext cx="537633" cy="537633"/>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8" name="îṣļîḑé-Freeform 70"/>
          <p:cNvSpPr/>
          <p:nvPr/>
        </p:nvSpPr>
        <p:spPr bwMode="auto">
          <a:xfrm>
            <a:off x="8199122" y="2361356"/>
            <a:ext cx="315807" cy="303953"/>
          </a:xfrm>
          <a:custGeom>
            <a:avLst/>
            <a:gdLst>
              <a:gd name="T0" fmla="*/ 4096 w 6827"/>
              <a:gd name="T1" fmla="*/ 4551 h 6827"/>
              <a:gd name="T2" fmla="*/ 6258 w 6827"/>
              <a:gd name="T3" fmla="*/ 4096 h 6827"/>
              <a:gd name="T4" fmla="*/ 2348 w 6827"/>
              <a:gd name="T5" fmla="*/ 4911 h 6827"/>
              <a:gd name="T6" fmla="*/ 569 w 6827"/>
              <a:gd name="T7" fmla="*/ 4551 h 6827"/>
              <a:gd name="T8" fmla="*/ 569 w 6827"/>
              <a:gd name="T9" fmla="*/ 3982 h 6827"/>
              <a:gd name="T10" fmla="*/ 1707 w 6827"/>
              <a:gd name="T11" fmla="*/ 2503 h 6827"/>
              <a:gd name="T12" fmla="*/ 3868 w 6827"/>
              <a:gd name="T13" fmla="*/ 2731 h 6827"/>
              <a:gd name="T14" fmla="*/ 5827 w 6827"/>
              <a:gd name="T15" fmla="*/ 2004 h 6827"/>
              <a:gd name="T16" fmla="*/ 6258 w 6827"/>
              <a:gd name="T17" fmla="*/ 1820 h 6827"/>
              <a:gd name="T18" fmla="*/ 4779 w 6827"/>
              <a:gd name="T19" fmla="*/ 0 h 6827"/>
              <a:gd name="T20" fmla="*/ 2854 w 6827"/>
              <a:gd name="T21" fmla="*/ 2381 h 6827"/>
              <a:gd name="T22" fmla="*/ 1239 w 6827"/>
              <a:gd name="T23" fmla="*/ 2257 h 6827"/>
              <a:gd name="T24" fmla="*/ 569 w 6827"/>
              <a:gd name="T25" fmla="*/ 2844 h 6827"/>
              <a:gd name="T26" fmla="*/ 569 w 6827"/>
              <a:gd name="T27" fmla="*/ 2276 h 6827"/>
              <a:gd name="T28" fmla="*/ 569 w 6827"/>
              <a:gd name="T29" fmla="*/ 1707 h 6827"/>
              <a:gd name="T30" fmla="*/ 569 w 6827"/>
              <a:gd name="T31" fmla="*/ 1138 h 6827"/>
              <a:gd name="T32" fmla="*/ 569 w 6827"/>
              <a:gd name="T33" fmla="*/ 569 h 6827"/>
              <a:gd name="T34" fmla="*/ 341 w 6827"/>
              <a:gd name="T35" fmla="*/ 0 h 6827"/>
              <a:gd name="T36" fmla="*/ 114 w 6827"/>
              <a:gd name="T37" fmla="*/ 569 h 6827"/>
              <a:gd name="T38" fmla="*/ 114 w 6827"/>
              <a:gd name="T39" fmla="*/ 1138 h 6827"/>
              <a:gd name="T40" fmla="*/ 114 w 6827"/>
              <a:gd name="T41" fmla="*/ 1707 h 6827"/>
              <a:gd name="T42" fmla="*/ 114 w 6827"/>
              <a:gd name="T43" fmla="*/ 2276 h 6827"/>
              <a:gd name="T44" fmla="*/ 114 w 6827"/>
              <a:gd name="T45" fmla="*/ 2844 h 6827"/>
              <a:gd name="T46" fmla="*/ 114 w 6827"/>
              <a:gd name="T47" fmla="*/ 3413 h 6827"/>
              <a:gd name="T48" fmla="*/ 114 w 6827"/>
              <a:gd name="T49" fmla="*/ 3982 h 6827"/>
              <a:gd name="T50" fmla="*/ 114 w 6827"/>
              <a:gd name="T51" fmla="*/ 4551 h 6827"/>
              <a:gd name="T52" fmla="*/ 114 w 6827"/>
              <a:gd name="T53" fmla="*/ 5120 h 6827"/>
              <a:gd name="T54" fmla="*/ 114 w 6827"/>
              <a:gd name="T55" fmla="*/ 5689 h 6827"/>
              <a:gd name="T56" fmla="*/ 114 w 6827"/>
              <a:gd name="T57" fmla="*/ 6258 h 6827"/>
              <a:gd name="T58" fmla="*/ 683 w 6827"/>
              <a:gd name="T59" fmla="*/ 6713 h 6827"/>
              <a:gd name="T60" fmla="*/ 1252 w 6827"/>
              <a:gd name="T61" fmla="*/ 6713 h 6827"/>
              <a:gd name="T62" fmla="*/ 1820 w 6827"/>
              <a:gd name="T63" fmla="*/ 6713 h 6827"/>
              <a:gd name="T64" fmla="*/ 2389 w 6827"/>
              <a:gd name="T65" fmla="*/ 6713 h 6827"/>
              <a:gd name="T66" fmla="*/ 2958 w 6827"/>
              <a:gd name="T67" fmla="*/ 6713 h 6827"/>
              <a:gd name="T68" fmla="*/ 3527 w 6827"/>
              <a:gd name="T69" fmla="*/ 6713 h 6827"/>
              <a:gd name="T70" fmla="*/ 4096 w 6827"/>
              <a:gd name="T71" fmla="*/ 6713 h 6827"/>
              <a:gd name="T72" fmla="*/ 4665 w 6827"/>
              <a:gd name="T73" fmla="*/ 6713 h 6827"/>
              <a:gd name="T74" fmla="*/ 5234 w 6827"/>
              <a:gd name="T75" fmla="*/ 6713 h 6827"/>
              <a:gd name="T76" fmla="*/ 5803 w 6827"/>
              <a:gd name="T77" fmla="*/ 6713 h 6827"/>
              <a:gd name="T78" fmla="*/ 6371 w 6827"/>
              <a:gd name="T79" fmla="*/ 6713 h 6827"/>
              <a:gd name="T80" fmla="*/ 6827 w 6827"/>
              <a:gd name="T81" fmla="*/ 6485 h 6827"/>
              <a:gd name="T82" fmla="*/ 6371 w 6827"/>
              <a:gd name="T83" fmla="*/ 6258 h 6827"/>
              <a:gd name="T84" fmla="*/ 5803 w 6827"/>
              <a:gd name="T85" fmla="*/ 6258 h 6827"/>
              <a:gd name="T86" fmla="*/ 5234 w 6827"/>
              <a:gd name="T87" fmla="*/ 6258 h 6827"/>
              <a:gd name="T88" fmla="*/ 4665 w 6827"/>
              <a:gd name="T89" fmla="*/ 6258 h 6827"/>
              <a:gd name="T90" fmla="*/ 4096 w 6827"/>
              <a:gd name="T91" fmla="*/ 6258 h 6827"/>
              <a:gd name="T92" fmla="*/ 3527 w 6827"/>
              <a:gd name="T93" fmla="*/ 6258 h 6827"/>
              <a:gd name="T94" fmla="*/ 2958 w 6827"/>
              <a:gd name="T95" fmla="*/ 6258 h 6827"/>
              <a:gd name="T96" fmla="*/ 2389 w 6827"/>
              <a:gd name="T97" fmla="*/ 6258 h 6827"/>
              <a:gd name="T98" fmla="*/ 1820 w 6827"/>
              <a:gd name="T99" fmla="*/ 6258 h 6827"/>
              <a:gd name="T100" fmla="*/ 1252 w 6827"/>
              <a:gd name="T101" fmla="*/ 6258 h 6827"/>
              <a:gd name="T102" fmla="*/ 683 w 6827"/>
              <a:gd name="T103" fmla="*/ 625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27" h="6827">
                <a:moveTo>
                  <a:pt x="1263" y="5234"/>
                </a:moveTo>
                <a:cubicBezTo>
                  <a:pt x="1316" y="5493"/>
                  <a:pt x="1546" y="5689"/>
                  <a:pt x="1820" y="5689"/>
                </a:cubicBezTo>
                <a:cubicBezTo>
                  <a:pt x="2114" y="5689"/>
                  <a:pt x="2354" y="5464"/>
                  <a:pt x="2383" y="5178"/>
                </a:cubicBezTo>
                <a:lnTo>
                  <a:pt x="3568" y="4191"/>
                </a:lnTo>
                <a:cubicBezTo>
                  <a:pt x="3652" y="4401"/>
                  <a:pt x="3856" y="4551"/>
                  <a:pt x="4096" y="4551"/>
                </a:cubicBezTo>
                <a:cubicBezTo>
                  <a:pt x="4348" y="4551"/>
                  <a:pt x="4560" y="4385"/>
                  <a:pt x="4635" y="4157"/>
                </a:cubicBezTo>
                <a:lnTo>
                  <a:pt x="5696" y="4736"/>
                </a:lnTo>
                <a:cubicBezTo>
                  <a:pt x="5732" y="5016"/>
                  <a:pt x="5969" y="5234"/>
                  <a:pt x="6258" y="5234"/>
                </a:cubicBezTo>
                <a:cubicBezTo>
                  <a:pt x="6571" y="5234"/>
                  <a:pt x="6827" y="4979"/>
                  <a:pt x="6827" y="4665"/>
                </a:cubicBezTo>
                <a:cubicBezTo>
                  <a:pt x="6827" y="4351"/>
                  <a:pt x="6571" y="4096"/>
                  <a:pt x="6258" y="4096"/>
                </a:cubicBezTo>
                <a:cubicBezTo>
                  <a:pt x="6006" y="4096"/>
                  <a:pt x="5794" y="4262"/>
                  <a:pt x="5719" y="4490"/>
                </a:cubicBezTo>
                <a:lnTo>
                  <a:pt x="4658" y="3911"/>
                </a:lnTo>
                <a:cubicBezTo>
                  <a:pt x="4622" y="3631"/>
                  <a:pt x="4385" y="3413"/>
                  <a:pt x="4096" y="3413"/>
                </a:cubicBezTo>
                <a:cubicBezTo>
                  <a:pt x="3802" y="3413"/>
                  <a:pt x="3563" y="3638"/>
                  <a:pt x="3533" y="3924"/>
                </a:cubicBezTo>
                <a:lnTo>
                  <a:pt x="2348" y="4911"/>
                </a:lnTo>
                <a:cubicBezTo>
                  <a:pt x="2265" y="4701"/>
                  <a:pt x="2060" y="4551"/>
                  <a:pt x="1820" y="4551"/>
                </a:cubicBezTo>
                <a:cubicBezTo>
                  <a:pt x="1546" y="4551"/>
                  <a:pt x="1316" y="4747"/>
                  <a:pt x="1263" y="5006"/>
                </a:cubicBezTo>
                <a:lnTo>
                  <a:pt x="455" y="5006"/>
                </a:lnTo>
                <a:lnTo>
                  <a:pt x="455" y="4551"/>
                </a:lnTo>
                <a:lnTo>
                  <a:pt x="569" y="4551"/>
                </a:lnTo>
                <a:cubicBezTo>
                  <a:pt x="632" y="4551"/>
                  <a:pt x="683" y="4500"/>
                  <a:pt x="683" y="4437"/>
                </a:cubicBezTo>
                <a:cubicBezTo>
                  <a:pt x="683" y="4374"/>
                  <a:pt x="632" y="4324"/>
                  <a:pt x="569" y="4324"/>
                </a:cubicBezTo>
                <a:lnTo>
                  <a:pt x="455" y="4324"/>
                </a:lnTo>
                <a:lnTo>
                  <a:pt x="455" y="3982"/>
                </a:lnTo>
                <a:lnTo>
                  <a:pt x="569" y="3982"/>
                </a:lnTo>
                <a:cubicBezTo>
                  <a:pt x="632" y="3982"/>
                  <a:pt x="683" y="3931"/>
                  <a:pt x="683" y="3868"/>
                </a:cubicBezTo>
                <a:cubicBezTo>
                  <a:pt x="683" y="3806"/>
                  <a:pt x="632" y="3755"/>
                  <a:pt x="569" y="3755"/>
                </a:cubicBezTo>
                <a:lnTo>
                  <a:pt x="480" y="3755"/>
                </a:lnTo>
                <a:lnTo>
                  <a:pt x="1407" y="2416"/>
                </a:lnTo>
                <a:cubicBezTo>
                  <a:pt x="1494" y="2470"/>
                  <a:pt x="1596" y="2503"/>
                  <a:pt x="1707" y="2503"/>
                </a:cubicBezTo>
                <a:cubicBezTo>
                  <a:pt x="1888" y="2503"/>
                  <a:pt x="2048" y="2416"/>
                  <a:pt x="2152" y="2284"/>
                </a:cubicBezTo>
                <a:lnTo>
                  <a:pt x="2752" y="2584"/>
                </a:lnTo>
                <a:cubicBezTo>
                  <a:pt x="2740" y="2631"/>
                  <a:pt x="2731" y="2680"/>
                  <a:pt x="2731" y="2731"/>
                </a:cubicBezTo>
                <a:cubicBezTo>
                  <a:pt x="2731" y="3044"/>
                  <a:pt x="2986" y="3300"/>
                  <a:pt x="3300" y="3300"/>
                </a:cubicBezTo>
                <a:cubicBezTo>
                  <a:pt x="3613" y="3300"/>
                  <a:pt x="3868" y="3044"/>
                  <a:pt x="3868" y="2731"/>
                </a:cubicBezTo>
                <a:cubicBezTo>
                  <a:pt x="3868" y="2608"/>
                  <a:pt x="3829" y="2496"/>
                  <a:pt x="3763" y="2403"/>
                </a:cubicBezTo>
                <a:lnTo>
                  <a:pt x="4488" y="1055"/>
                </a:lnTo>
                <a:cubicBezTo>
                  <a:pt x="4574" y="1107"/>
                  <a:pt x="4672" y="1138"/>
                  <a:pt x="4779" y="1138"/>
                </a:cubicBezTo>
                <a:cubicBezTo>
                  <a:pt x="4891" y="1138"/>
                  <a:pt x="4995" y="1104"/>
                  <a:pt x="5083" y="1048"/>
                </a:cubicBezTo>
                <a:lnTo>
                  <a:pt x="5827" y="2004"/>
                </a:lnTo>
                <a:cubicBezTo>
                  <a:pt x="5829" y="2007"/>
                  <a:pt x="5833" y="2009"/>
                  <a:pt x="5836" y="2011"/>
                </a:cubicBezTo>
                <a:cubicBezTo>
                  <a:pt x="5745" y="2112"/>
                  <a:pt x="5689" y="2244"/>
                  <a:pt x="5689" y="2389"/>
                </a:cubicBezTo>
                <a:cubicBezTo>
                  <a:pt x="5689" y="2703"/>
                  <a:pt x="5944" y="2958"/>
                  <a:pt x="6258" y="2958"/>
                </a:cubicBezTo>
                <a:cubicBezTo>
                  <a:pt x="6571" y="2958"/>
                  <a:pt x="6827" y="2703"/>
                  <a:pt x="6827" y="2389"/>
                </a:cubicBezTo>
                <a:cubicBezTo>
                  <a:pt x="6827" y="2076"/>
                  <a:pt x="6571" y="1820"/>
                  <a:pt x="6258" y="1820"/>
                </a:cubicBezTo>
                <a:cubicBezTo>
                  <a:pt x="6170" y="1820"/>
                  <a:pt x="6087" y="1842"/>
                  <a:pt x="6013" y="1878"/>
                </a:cubicBezTo>
                <a:cubicBezTo>
                  <a:pt x="6010" y="1874"/>
                  <a:pt x="6010" y="1869"/>
                  <a:pt x="6006" y="1864"/>
                </a:cubicBezTo>
                <a:lnTo>
                  <a:pt x="5248" y="890"/>
                </a:lnTo>
                <a:cubicBezTo>
                  <a:pt x="5311" y="798"/>
                  <a:pt x="5348" y="688"/>
                  <a:pt x="5348" y="569"/>
                </a:cubicBezTo>
                <a:cubicBezTo>
                  <a:pt x="5348" y="255"/>
                  <a:pt x="5092" y="0"/>
                  <a:pt x="4779" y="0"/>
                </a:cubicBezTo>
                <a:cubicBezTo>
                  <a:pt x="4465" y="0"/>
                  <a:pt x="4210" y="255"/>
                  <a:pt x="4210" y="569"/>
                </a:cubicBezTo>
                <a:cubicBezTo>
                  <a:pt x="4210" y="691"/>
                  <a:pt x="4249" y="804"/>
                  <a:pt x="4315" y="897"/>
                </a:cubicBezTo>
                <a:lnTo>
                  <a:pt x="3590" y="2244"/>
                </a:lnTo>
                <a:cubicBezTo>
                  <a:pt x="3505" y="2193"/>
                  <a:pt x="3406" y="2162"/>
                  <a:pt x="3300" y="2162"/>
                </a:cubicBezTo>
                <a:cubicBezTo>
                  <a:pt x="3118" y="2162"/>
                  <a:pt x="2959" y="2248"/>
                  <a:pt x="2854" y="2381"/>
                </a:cubicBezTo>
                <a:lnTo>
                  <a:pt x="2254" y="2081"/>
                </a:lnTo>
                <a:cubicBezTo>
                  <a:pt x="2267" y="2034"/>
                  <a:pt x="2276" y="1985"/>
                  <a:pt x="2276" y="1934"/>
                </a:cubicBezTo>
                <a:cubicBezTo>
                  <a:pt x="2276" y="1621"/>
                  <a:pt x="2020" y="1365"/>
                  <a:pt x="1707" y="1365"/>
                </a:cubicBezTo>
                <a:cubicBezTo>
                  <a:pt x="1393" y="1365"/>
                  <a:pt x="1138" y="1621"/>
                  <a:pt x="1138" y="1934"/>
                </a:cubicBezTo>
                <a:cubicBezTo>
                  <a:pt x="1138" y="2054"/>
                  <a:pt x="1176" y="2166"/>
                  <a:pt x="1239" y="2257"/>
                </a:cubicBezTo>
                <a:lnTo>
                  <a:pt x="593" y="3191"/>
                </a:lnTo>
                <a:cubicBezTo>
                  <a:pt x="585" y="3189"/>
                  <a:pt x="578" y="3186"/>
                  <a:pt x="569" y="3186"/>
                </a:cubicBezTo>
                <a:lnTo>
                  <a:pt x="455" y="3186"/>
                </a:lnTo>
                <a:lnTo>
                  <a:pt x="455" y="2844"/>
                </a:lnTo>
                <a:lnTo>
                  <a:pt x="569" y="2844"/>
                </a:lnTo>
                <a:cubicBezTo>
                  <a:pt x="632" y="2844"/>
                  <a:pt x="683" y="2794"/>
                  <a:pt x="683" y="2731"/>
                </a:cubicBezTo>
                <a:cubicBezTo>
                  <a:pt x="683" y="2668"/>
                  <a:pt x="632" y="2617"/>
                  <a:pt x="569" y="2617"/>
                </a:cubicBezTo>
                <a:lnTo>
                  <a:pt x="455" y="2617"/>
                </a:lnTo>
                <a:lnTo>
                  <a:pt x="455" y="2276"/>
                </a:lnTo>
                <a:lnTo>
                  <a:pt x="569" y="2276"/>
                </a:lnTo>
                <a:cubicBezTo>
                  <a:pt x="632" y="2276"/>
                  <a:pt x="683" y="2225"/>
                  <a:pt x="683" y="2162"/>
                </a:cubicBezTo>
                <a:cubicBezTo>
                  <a:pt x="683" y="2099"/>
                  <a:pt x="632" y="2048"/>
                  <a:pt x="569" y="2048"/>
                </a:cubicBezTo>
                <a:lnTo>
                  <a:pt x="455" y="2048"/>
                </a:lnTo>
                <a:lnTo>
                  <a:pt x="455" y="1707"/>
                </a:lnTo>
                <a:lnTo>
                  <a:pt x="569" y="1707"/>
                </a:lnTo>
                <a:cubicBezTo>
                  <a:pt x="632" y="1707"/>
                  <a:pt x="683" y="1656"/>
                  <a:pt x="683" y="1593"/>
                </a:cubicBezTo>
                <a:cubicBezTo>
                  <a:pt x="683" y="1530"/>
                  <a:pt x="632" y="1479"/>
                  <a:pt x="569" y="1479"/>
                </a:cubicBezTo>
                <a:lnTo>
                  <a:pt x="455" y="1479"/>
                </a:lnTo>
                <a:lnTo>
                  <a:pt x="455" y="1138"/>
                </a:lnTo>
                <a:lnTo>
                  <a:pt x="569" y="1138"/>
                </a:lnTo>
                <a:cubicBezTo>
                  <a:pt x="632" y="1138"/>
                  <a:pt x="683" y="1087"/>
                  <a:pt x="683" y="1024"/>
                </a:cubicBezTo>
                <a:cubicBezTo>
                  <a:pt x="683" y="961"/>
                  <a:pt x="632" y="910"/>
                  <a:pt x="569" y="910"/>
                </a:cubicBezTo>
                <a:lnTo>
                  <a:pt x="455" y="910"/>
                </a:lnTo>
                <a:lnTo>
                  <a:pt x="455" y="569"/>
                </a:lnTo>
                <a:lnTo>
                  <a:pt x="569" y="569"/>
                </a:lnTo>
                <a:cubicBezTo>
                  <a:pt x="632" y="569"/>
                  <a:pt x="683" y="518"/>
                  <a:pt x="683" y="455"/>
                </a:cubicBezTo>
                <a:cubicBezTo>
                  <a:pt x="683" y="392"/>
                  <a:pt x="632" y="341"/>
                  <a:pt x="569" y="341"/>
                </a:cubicBezTo>
                <a:lnTo>
                  <a:pt x="455" y="341"/>
                </a:lnTo>
                <a:lnTo>
                  <a:pt x="455" y="114"/>
                </a:lnTo>
                <a:cubicBezTo>
                  <a:pt x="455" y="51"/>
                  <a:pt x="404" y="0"/>
                  <a:pt x="341" y="0"/>
                </a:cubicBezTo>
                <a:cubicBezTo>
                  <a:pt x="278" y="0"/>
                  <a:pt x="228" y="51"/>
                  <a:pt x="228" y="114"/>
                </a:cubicBezTo>
                <a:lnTo>
                  <a:pt x="228" y="341"/>
                </a:lnTo>
                <a:lnTo>
                  <a:pt x="114" y="341"/>
                </a:lnTo>
                <a:cubicBezTo>
                  <a:pt x="51" y="341"/>
                  <a:pt x="0" y="392"/>
                  <a:pt x="0" y="455"/>
                </a:cubicBezTo>
                <a:cubicBezTo>
                  <a:pt x="0" y="518"/>
                  <a:pt x="51" y="569"/>
                  <a:pt x="114" y="569"/>
                </a:cubicBezTo>
                <a:lnTo>
                  <a:pt x="228" y="569"/>
                </a:lnTo>
                <a:lnTo>
                  <a:pt x="228" y="910"/>
                </a:lnTo>
                <a:lnTo>
                  <a:pt x="114" y="910"/>
                </a:lnTo>
                <a:cubicBezTo>
                  <a:pt x="51" y="910"/>
                  <a:pt x="0" y="961"/>
                  <a:pt x="0" y="1024"/>
                </a:cubicBezTo>
                <a:cubicBezTo>
                  <a:pt x="0" y="1087"/>
                  <a:pt x="51" y="1138"/>
                  <a:pt x="114" y="1138"/>
                </a:cubicBezTo>
                <a:lnTo>
                  <a:pt x="228" y="1138"/>
                </a:lnTo>
                <a:lnTo>
                  <a:pt x="228" y="1479"/>
                </a:lnTo>
                <a:lnTo>
                  <a:pt x="114" y="1479"/>
                </a:lnTo>
                <a:cubicBezTo>
                  <a:pt x="51" y="1479"/>
                  <a:pt x="0" y="1530"/>
                  <a:pt x="0" y="1593"/>
                </a:cubicBezTo>
                <a:cubicBezTo>
                  <a:pt x="0" y="1656"/>
                  <a:pt x="51" y="1707"/>
                  <a:pt x="114" y="1707"/>
                </a:cubicBezTo>
                <a:lnTo>
                  <a:pt x="228" y="1707"/>
                </a:lnTo>
                <a:lnTo>
                  <a:pt x="228" y="2048"/>
                </a:lnTo>
                <a:lnTo>
                  <a:pt x="114" y="2048"/>
                </a:lnTo>
                <a:cubicBezTo>
                  <a:pt x="51" y="2048"/>
                  <a:pt x="0" y="2099"/>
                  <a:pt x="0" y="2162"/>
                </a:cubicBezTo>
                <a:cubicBezTo>
                  <a:pt x="0" y="2225"/>
                  <a:pt x="51" y="2276"/>
                  <a:pt x="114" y="2276"/>
                </a:cubicBezTo>
                <a:lnTo>
                  <a:pt x="228" y="2276"/>
                </a:lnTo>
                <a:lnTo>
                  <a:pt x="228" y="2617"/>
                </a:lnTo>
                <a:lnTo>
                  <a:pt x="114" y="2617"/>
                </a:lnTo>
                <a:cubicBezTo>
                  <a:pt x="51" y="2617"/>
                  <a:pt x="0" y="2668"/>
                  <a:pt x="0" y="2731"/>
                </a:cubicBezTo>
                <a:cubicBezTo>
                  <a:pt x="0" y="2794"/>
                  <a:pt x="51" y="2844"/>
                  <a:pt x="114" y="2844"/>
                </a:cubicBezTo>
                <a:lnTo>
                  <a:pt x="228" y="2844"/>
                </a:lnTo>
                <a:lnTo>
                  <a:pt x="228" y="3186"/>
                </a:lnTo>
                <a:lnTo>
                  <a:pt x="114" y="3186"/>
                </a:lnTo>
                <a:cubicBezTo>
                  <a:pt x="51" y="3186"/>
                  <a:pt x="0" y="3237"/>
                  <a:pt x="0" y="3300"/>
                </a:cubicBezTo>
                <a:cubicBezTo>
                  <a:pt x="0" y="3362"/>
                  <a:pt x="51" y="3413"/>
                  <a:pt x="114" y="3413"/>
                </a:cubicBezTo>
                <a:lnTo>
                  <a:pt x="228" y="3413"/>
                </a:lnTo>
                <a:lnTo>
                  <a:pt x="228" y="3755"/>
                </a:lnTo>
                <a:lnTo>
                  <a:pt x="114" y="3755"/>
                </a:lnTo>
                <a:cubicBezTo>
                  <a:pt x="51" y="3755"/>
                  <a:pt x="0" y="3806"/>
                  <a:pt x="0" y="3868"/>
                </a:cubicBezTo>
                <a:cubicBezTo>
                  <a:pt x="0" y="3931"/>
                  <a:pt x="51" y="3982"/>
                  <a:pt x="114" y="3982"/>
                </a:cubicBezTo>
                <a:lnTo>
                  <a:pt x="228" y="3982"/>
                </a:lnTo>
                <a:lnTo>
                  <a:pt x="228" y="4324"/>
                </a:lnTo>
                <a:lnTo>
                  <a:pt x="114" y="4324"/>
                </a:lnTo>
                <a:cubicBezTo>
                  <a:pt x="51" y="4324"/>
                  <a:pt x="0" y="4374"/>
                  <a:pt x="0" y="4437"/>
                </a:cubicBezTo>
                <a:cubicBezTo>
                  <a:pt x="0" y="4500"/>
                  <a:pt x="51" y="4551"/>
                  <a:pt x="114" y="4551"/>
                </a:cubicBezTo>
                <a:lnTo>
                  <a:pt x="228" y="4551"/>
                </a:lnTo>
                <a:lnTo>
                  <a:pt x="228" y="4892"/>
                </a:lnTo>
                <a:lnTo>
                  <a:pt x="114" y="4892"/>
                </a:lnTo>
                <a:cubicBezTo>
                  <a:pt x="51" y="4892"/>
                  <a:pt x="0" y="4943"/>
                  <a:pt x="0" y="5006"/>
                </a:cubicBezTo>
                <a:cubicBezTo>
                  <a:pt x="0" y="5069"/>
                  <a:pt x="51" y="5120"/>
                  <a:pt x="114" y="5120"/>
                </a:cubicBezTo>
                <a:lnTo>
                  <a:pt x="228" y="5120"/>
                </a:lnTo>
                <a:lnTo>
                  <a:pt x="228" y="5461"/>
                </a:lnTo>
                <a:lnTo>
                  <a:pt x="114" y="5461"/>
                </a:lnTo>
                <a:cubicBezTo>
                  <a:pt x="51" y="5461"/>
                  <a:pt x="0" y="5512"/>
                  <a:pt x="0" y="5575"/>
                </a:cubicBezTo>
                <a:cubicBezTo>
                  <a:pt x="0" y="5638"/>
                  <a:pt x="51" y="5689"/>
                  <a:pt x="114" y="5689"/>
                </a:cubicBezTo>
                <a:lnTo>
                  <a:pt x="228" y="5689"/>
                </a:lnTo>
                <a:lnTo>
                  <a:pt x="228" y="6030"/>
                </a:lnTo>
                <a:lnTo>
                  <a:pt x="114" y="6030"/>
                </a:lnTo>
                <a:cubicBezTo>
                  <a:pt x="51" y="6030"/>
                  <a:pt x="0" y="6081"/>
                  <a:pt x="0" y="6144"/>
                </a:cubicBezTo>
                <a:cubicBezTo>
                  <a:pt x="0" y="6207"/>
                  <a:pt x="51" y="6258"/>
                  <a:pt x="114" y="6258"/>
                </a:cubicBezTo>
                <a:lnTo>
                  <a:pt x="228" y="6258"/>
                </a:lnTo>
                <a:lnTo>
                  <a:pt x="228" y="6485"/>
                </a:lnTo>
                <a:cubicBezTo>
                  <a:pt x="228" y="6548"/>
                  <a:pt x="278" y="6599"/>
                  <a:pt x="341" y="6599"/>
                </a:cubicBezTo>
                <a:lnTo>
                  <a:pt x="683" y="6599"/>
                </a:lnTo>
                <a:lnTo>
                  <a:pt x="683" y="6713"/>
                </a:lnTo>
                <a:cubicBezTo>
                  <a:pt x="683" y="6776"/>
                  <a:pt x="734" y="6827"/>
                  <a:pt x="796" y="6827"/>
                </a:cubicBezTo>
                <a:cubicBezTo>
                  <a:pt x="859" y="6827"/>
                  <a:pt x="910" y="6776"/>
                  <a:pt x="910" y="6713"/>
                </a:cubicBezTo>
                <a:lnTo>
                  <a:pt x="910" y="6599"/>
                </a:lnTo>
                <a:lnTo>
                  <a:pt x="1252" y="6599"/>
                </a:lnTo>
                <a:lnTo>
                  <a:pt x="1252" y="6713"/>
                </a:lnTo>
                <a:cubicBezTo>
                  <a:pt x="1252" y="6776"/>
                  <a:pt x="1302" y="6827"/>
                  <a:pt x="1365" y="6827"/>
                </a:cubicBezTo>
                <a:cubicBezTo>
                  <a:pt x="1428" y="6827"/>
                  <a:pt x="1479" y="6776"/>
                  <a:pt x="1479" y="6713"/>
                </a:cubicBezTo>
                <a:lnTo>
                  <a:pt x="1479" y="6599"/>
                </a:lnTo>
                <a:lnTo>
                  <a:pt x="1820" y="6599"/>
                </a:lnTo>
                <a:lnTo>
                  <a:pt x="1820" y="6713"/>
                </a:lnTo>
                <a:cubicBezTo>
                  <a:pt x="1820" y="6776"/>
                  <a:pt x="1871" y="6827"/>
                  <a:pt x="1934" y="6827"/>
                </a:cubicBezTo>
                <a:cubicBezTo>
                  <a:pt x="1997" y="6827"/>
                  <a:pt x="2048" y="6776"/>
                  <a:pt x="2048" y="6713"/>
                </a:cubicBezTo>
                <a:lnTo>
                  <a:pt x="2048" y="6599"/>
                </a:lnTo>
                <a:lnTo>
                  <a:pt x="2389" y="6599"/>
                </a:lnTo>
                <a:lnTo>
                  <a:pt x="2389" y="6713"/>
                </a:lnTo>
                <a:cubicBezTo>
                  <a:pt x="2389" y="6776"/>
                  <a:pt x="2440" y="6827"/>
                  <a:pt x="2503" y="6827"/>
                </a:cubicBezTo>
                <a:cubicBezTo>
                  <a:pt x="2566" y="6827"/>
                  <a:pt x="2617" y="6776"/>
                  <a:pt x="2617" y="6713"/>
                </a:cubicBezTo>
                <a:lnTo>
                  <a:pt x="2617" y="6599"/>
                </a:lnTo>
                <a:lnTo>
                  <a:pt x="2958" y="6599"/>
                </a:lnTo>
                <a:lnTo>
                  <a:pt x="2958" y="6713"/>
                </a:lnTo>
                <a:cubicBezTo>
                  <a:pt x="2958" y="6776"/>
                  <a:pt x="3009" y="6827"/>
                  <a:pt x="3072" y="6827"/>
                </a:cubicBezTo>
                <a:cubicBezTo>
                  <a:pt x="3135" y="6827"/>
                  <a:pt x="3186" y="6776"/>
                  <a:pt x="3186" y="6713"/>
                </a:cubicBezTo>
                <a:lnTo>
                  <a:pt x="3186" y="6599"/>
                </a:lnTo>
                <a:lnTo>
                  <a:pt x="3527" y="6599"/>
                </a:lnTo>
                <a:lnTo>
                  <a:pt x="3527" y="6713"/>
                </a:lnTo>
                <a:cubicBezTo>
                  <a:pt x="3527" y="6776"/>
                  <a:pt x="3578" y="6827"/>
                  <a:pt x="3641" y="6827"/>
                </a:cubicBezTo>
                <a:cubicBezTo>
                  <a:pt x="3704" y="6827"/>
                  <a:pt x="3755" y="6776"/>
                  <a:pt x="3755" y="6713"/>
                </a:cubicBezTo>
                <a:lnTo>
                  <a:pt x="3755" y="6599"/>
                </a:lnTo>
                <a:lnTo>
                  <a:pt x="4096" y="6599"/>
                </a:lnTo>
                <a:lnTo>
                  <a:pt x="4096" y="6713"/>
                </a:lnTo>
                <a:cubicBezTo>
                  <a:pt x="4096" y="6776"/>
                  <a:pt x="4147" y="6827"/>
                  <a:pt x="4210" y="6827"/>
                </a:cubicBezTo>
                <a:cubicBezTo>
                  <a:pt x="4273" y="6827"/>
                  <a:pt x="4323" y="6776"/>
                  <a:pt x="4323" y="6713"/>
                </a:cubicBezTo>
                <a:lnTo>
                  <a:pt x="4323" y="6599"/>
                </a:lnTo>
                <a:lnTo>
                  <a:pt x="4665" y="6599"/>
                </a:lnTo>
                <a:lnTo>
                  <a:pt x="4665" y="6713"/>
                </a:lnTo>
                <a:cubicBezTo>
                  <a:pt x="4665" y="6776"/>
                  <a:pt x="4716" y="6827"/>
                  <a:pt x="4779" y="6827"/>
                </a:cubicBezTo>
                <a:cubicBezTo>
                  <a:pt x="4842" y="6827"/>
                  <a:pt x="4892" y="6776"/>
                  <a:pt x="4892" y="6713"/>
                </a:cubicBezTo>
                <a:lnTo>
                  <a:pt x="4892" y="6599"/>
                </a:lnTo>
                <a:lnTo>
                  <a:pt x="5234" y="6599"/>
                </a:lnTo>
                <a:lnTo>
                  <a:pt x="5234" y="6713"/>
                </a:lnTo>
                <a:cubicBezTo>
                  <a:pt x="5234" y="6776"/>
                  <a:pt x="5285" y="6827"/>
                  <a:pt x="5347" y="6827"/>
                </a:cubicBezTo>
                <a:cubicBezTo>
                  <a:pt x="5410" y="6827"/>
                  <a:pt x="5461" y="6776"/>
                  <a:pt x="5461" y="6713"/>
                </a:cubicBezTo>
                <a:lnTo>
                  <a:pt x="5461" y="6599"/>
                </a:lnTo>
                <a:lnTo>
                  <a:pt x="5803" y="6599"/>
                </a:lnTo>
                <a:lnTo>
                  <a:pt x="5803" y="6713"/>
                </a:lnTo>
                <a:cubicBezTo>
                  <a:pt x="5803" y="6776"/>
                  <a:pt x="5853" y="6827"/>
                  <a:pt x="5916" y="6827"/>
                </a:cubicBezTo>
                <a:cubicBezTo>
                  <a:pt x="5979" y="6827"/>
                  <a:pt x="6030" y="6776"/>
                  <a:pt x="6030" y="6713"/>
                </a:cubicBezTo>
                <a:lnTo>
                  <a:pt x="6030" y="6599"/>
                </a:lnTo>
                <a:lnTo>
                  <a:pt x="6371" y="6599"/>
                </a:lnTo>
                <a:lnTo>
                  <a:pt x="6371" y="6713"/>
                </a:lnTo>
                <a:cubicBezTo>
                  <a:pt x="6371" y="6776"/>
                  <a:pt x="6422" y="6827"/>
                  <a:pt x="6485" y="6827"/>
                </a:cubicBezTo>
                <a:cubicBezTo>
                  <a:pt x="6548" y="6827"/>
                  <a:pt x="6599" y="6776"/>
                  <a:pt x="6599" y="6713"/>
                </a:cubicBezTo>
                <a:lnTo>
                  <a:pt x="6599" y="6599"/>
                </a:lnTo>
                <a:lnTo>
                  <a:pt x="6713" y="6599"/>
                </a:lnTo>
                <a:cubicBezTo>
                  <a:pt x="6776" y="6599"/>
                  <a:pt x="6827" y="6548"/>
                  <a:pt x="6827" y="6485"/>
                </a:cubicBezTo>
                <a:cubicBezTo>
                  <a:pt x="6827" y="6422"/>
                  <a:pt x="6776" y="6372"/>
                  <a:pt x="6713" y="6372"/>
                </a:cubicBezTo>
                <a:lnTo>
                  <a:pt x="6599" y="6372"/>
                </a:lnTo>
                <a:lnTo>
                  <a:pt x="6599" y="6258"/>
                </a:lnTo>
                <a:cubicBezTo>
                  <a:pt x="6599" y="6195"/>
                  <a:pt x="6548" y="6144"/>
                  <a:pt x="6485" y="6144"/>
                </a:cubicBezTo>
                <a:cubicBezTo>
                  <a:pt x="6422" y="6144"/>
                  <a:pt x="6371" y="6195"/>
                  <a:pt x="6371" y="6258"/>
                </a:cubicBezTo>
                <a:lnTo>
                  <a:pt x="6371" y="6372"/>
                </a:lnTo>
                <a:lnTo>
                  <a:pt x="6030" y="6372"/>
                </a:lnTo>
                <a:lnTo>
                  <a:pt x="6030" y="6258"/>
                </a:lnTo>
                <a:cubicBezTo>
                  <a:pt x="6030" y="6195"/>
                  <a:pt x="5979" y="6144"/>
                  <a:pt x="5916" y="6144"/>
                </a:cubicBezTo>
                <a:cubicBezTo>
                  <a:pt x="5853" y="6144"/>
                  <a:pt x="5803" y="6195"/>
                  <a:pt x="5803" y="6258"/>
                </a:cubicBezTo>
                <a:lnTo>
                  <a:pt x="5803" y="6372"/>
                </a:lnTo>
                <a:lnTo>
                  <a:pt x="5461" y="6372"/>
                </a:lnTo>
                <a:lnTo>
                  <a:pt x="5461" y="6258"/>
                </a:lnTo>
                <a:cubicBezTo>
                  <a:pt x="5461" y="6195"/>
                  <a:pt x="5410" y="6144"/>
                  <a:pt x="5347" y="6144"/>
                </a:cubicBezTo>
                <a:cubicBezTo>
                  <a:pt x="5285" y="6144"/>
                  <a:pt x="5234" y="6195"/>
                  <a:pt x="5234" y="6258"/>
                </a:cubicBezTo>
                <a:lnTo>
                  <a:pt x="5234" y="6372"/>
                </a:lnTo>
                <a:lnTo>
                  <a:pt x="4892" y="6372"/>
                </a:lnTo>
                <a:lnTo>
                  <a:pt x="4892" y="6258"/>
                </a:lnTo>
                <a:cubicBezTo>
                  <a:pt x="4892" y="6195"/>
                  <a:pt x="4842" y="6144"/>
                  <a:pt x="4779" y="6144"/>
                </a:cubicBezTo>
                <a:cubicBezTo>
                  <a:pt x="4716" y="6144"/>
                  <a:pt x="4665" y="6195"/>
                  <a:pt x="4665" y="6258"/>
                </a:cubicBezTo>
                <a:lnTo>
                  <a:pt x="4665" y="6372"/>
                </a:lnTo>
                <a:lnTo>
                  <a:pt x="4323" y="6372"/>
                </a:lnTo>
                <a:lnTo>
                  <a:pt x="4323" y="6258"/>
                </a:lnTo>
                <a:cubicBezTo>
                  <a:pt x="4323" y="6195"/>
                  <a:pt x="4273" y="6144"/>
                  <a:pt x="4210" y="6144"/>
                </a:cubicBezTo>
                <a:cubicBezTo>
                  <a:pt x="4147" y="6144"/>
                  <a:pt x="4096" y="6195"/>
                  <a:pt x="4096" y="6258"/>
                </a:cubicBezTo>
                <a:lnTo>
                  <a:pt x="4096" y="6372"/>
                </a:lnTo>
                <a:lnTo>
                  <a:pt x="3755" y="6372"/>
                </a:lnTo>
                <a:lnTo>
                  <a:pt x="3755" y="6258"/>
                </a:lnTo>
                <a:cubicBezTo>
                  <a:pt x="3755" y="6195"/>
                  <a:pt x="3704" y="6144"/>
                  <a:pt x="3641" y="6144"/>
                </a:cubicBezTo>
                <a:cubicBezTo>
                  <a:pt x="3578" y="6144"/>
                  <a:pt x="3527" y="6195"/>
                  <a:pt x="3527" y="6258"/>
                </a:cubicBezTo>
                <a:lnTo>
                  <a:pt x="3527" y="6372"/>
                </a:lnTo>
                <a:lnTo>
                  <a:pt x="3186" y="6372"/>
                </a:lnTo>
                <a:lnTo>
                  <a:pt x="3186" y="6258"/>
                </a:lnTo>
                <a:cubicBezTo>
                  <a:pt x="3186" y="6195"/>
                  <a:pt x="3135" y="6144"/>
                  <a:pt x="3072" y="6144"/>
                </a:cubicBezTo>
                <a:cubicBezTo>
                  <a:pt x="3009" y="6144"/>
                  <a:pt x="2958" y="6195"/>
                  <a:pt x="2958" y="6258"/>
                </a:cubicBezTo>
                <a:lnTo>
                  <a:pt x="2958" y="6372"/>
                </a:lnTo>
                <a:lnTo>
                  <a:pt x="2617" y="6372"/>
                </a:lnTo>
                <a:lnTo>
                  <a:pt x="2617" y="6258"/>
                </a:lnTo>
                <a:cubicBezTo>
                  <a:pt x="2617" y="6195"/>
                  <a:pt x="2566" y="6144"/>
                  <a:pt x="2503" y="6144"/>
                </a:cubicBezTo>
                <a:cubicBezTo>
                  <a:pt x="2440" y="6144"/>
                  <a:pt x="2389" y="6195"/>
                  <a:pt x="2389" y="6258"/>
                </a:cubicBezTo>
                <a:lnTo>
                  <a:pt x="2389" y="6372"/>
                </a:lnTo>
                <a:lnTo>
                  <a:pt x="2048" y="6372"/>
                </a:lnTo>
                <a:lnTo>
                  <a:pt x="2048" y="6258"/>
                </a:lnTo>
                <a:cubicBezTo>
                  <a:pt x="2048" y="6195"/>
                  <a:pt x="1997" y="6144"/>
                  <a:pt x="1934" y="6144"/>
                </a:cubicBezTo>
                <a:cubicBezTo>
                  <a:pt x="1871" y="6144"/>
                  <a:pt x="1820" y="6195"/>
                  <a:pt x="1820" y="6258"/>
                </a:cubicBezTo>
                <a:lnTo>
                  <a:pt x="1820" y="6372"/>
                </a:lnTo>
                <a:lnTo>
                  <a:pt x="1479" y="6372"/>
                </a:lnTo>
                <a:lnTo>
                  <a:pt x="1479" y="6258"/>
                </a:lnTo>
                <a:cubicBezTo>
                  <a:pt x="1479" y="6195"/>
                  <a:pt x="1428" y="6144"/>
                  <a:pt x="1365" y="6144"/>
                </a:cubicBezTo>
                <a:cubicBezTo>
                  <a:pt x="1302" y="6144"/>
                  <a:pt x="1252" y="6195"/>
                  <a:pt x="1252" y="6258"/>
                </a:cubicBezTo>
                <a:lnTo>
                  <a:pt x="1252" y="6372"/>
                </a:lnTo>
                <a:lnTo>
                  <a:pt x="910" y="6372"/>
                </a:lnTo>
                <a:lnTo>
                  <a:pt x="910" y="6258"/>
                </a:lnTo>
                <a:cubicBezTo>
                  <a:pt x="910" y="6195"/>
                  <a:pt x="859" y="6144"/>
                  <a:pt x="796" y="6144"/>
                </a:cubicBezTo>
                <a:cubicBezTo>
                  <a:pt x="734" y="6144"/>
                  <a:pt x="683" y="6195"/>
                  <a:pt x="683" y="6258"/>
                </a:cubicBezTo>
                <a:lnTo>
                  <a:pt x="683" y="6372"/>
                </a:lnTo>
                <a:lnTo>
                  <a:pt x="455" y="6372"/>
                </a:lnTo>
                <a:lnTo>
                  <a:pt x="455" y="5234"/>
                </a:lnTo>
                <a:lnTo>
                  <a:pt x="1263" y="5234"/>
                </a:lnTo>
                <a:close/>
              </a:path>
            </a:pathLst>
          </a:custGeom>
          <a:solidFill>
            <a:schemeClr val="bg1"/>
          </a:solidFill>
          <a:ln>
            <a:noFill/>
          </a:ln>
        </p:spPr>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7" name="组合 6"/>
          <p:cNvGrpSpPr/>
          <p:nvPr/>
        </p:nvGrpSpPr>
        <p:grpSpPr>
          <a:xfrm>
            <a:off x="828031" y="1366712"/>
            <a:ext cx="2578029" cy="1046003"/>
            <a:chOff x="8662573" y="1518902"/>
            <a:chExt cx="2578029" cy="1046002"/>
          </a:xfrm>
        </p:grpSpPr>
        <p:sp>
          <p:nvSpPr>
            <p:cNvPr id="25" name="îṣļîḑé-TextBox 5"/>
            <p:cNvSpPr txBox="1"/>
            <p:nvPr/>
          </p:nvSpPr>
          <p:spPr>
            <a:xfrm>
              <a:off x="8662573" y="1839896"/>
              <a:ext cx="2578029" cy="725008"/>
            </a:xfrm>
            <a:prstGeom prst="rect">
              <a:avLst/>
            </a:prstGeom>
            <a:noFill/>
          </p:spPr>
          <p:txBody>
            <a:bodyPr wrap="square" lIns="120000" tIns="62400" rIns="120000" bIns="62400" anchor="t">
              <a:normAutofit fontScale="97500"/>
            </a:bodyPr>
            <a:lstStyle/>
            <a:p>
              <a:pPr eaLnBrk="0" hangingPunct="0">
                <a:lnSpc>
                  <a:spcPct val="140000"/>
                </a:lnSpc>
              </a:pPr>
              <a:r>
                <a:rPr lang="zh-CN" altLang="en-US" sz="1333"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a:t>
              </a:r>
            </a:p>
          </p:txBody>
        </p:sp>
        <p:sp>
          <p:nvSpPr>
            <p:cNvPr id="26" name="îṣļîḑé-Rectangle 25"/>
            <p:cNvSpPr/>
            <p:nvPr/>
          </p:nvSpPr>
          <p:spPr>
            <a:xfrm>
              <a:off x="8662573" y="1518902"/>
              <a:ext cx="2578029" cy="320994"/>
            </a:xfrm>
            <a:prstGeom prst="rect">
              <a:avLst/>
            </a:prstGeom>
          </p:spPr>
          <p:txBody>
            <a:bodyPr wrap="square" lIns="120000" tIns="62400" rIns="120000" bIns="62400" anchor="b">
              <a:normAutofit fontScale="70000" lnSpcReduction="20000"/>
            </a:bodyPr>
            <a:lstStyle/>
            <a:p>
              <a:pPr algn="r" defTabSz="1218292">
                <a:spcBef>
                  <a:spcPct val="0"/>
                </a:spcBef>
                <a:defRPr/>
              </a:pPr>
              <a:r>
                <a:rPr lang="zh-CN" altLang="en-US" sz="2133" b="1"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p>
          </p:txBody>
        </p:sp>
      </p:grpSp>
      <p:grpSp>
        <p:nvGrpSpPr>
          <p:cNvPr id="8" name="组合 7"/>
          <p:cNvGrpSpPr/>
          <p:nvPr/>
        </p:nvGrpSpPr>
        <p:grpSpPr>
          <a:xfrm>
            <a:off x="828029" y="4884336"/>
            <a:ext cx="2642448" cy="1141305"/>
            <a:chOff x="8662573" y="1518902"/>
            <a:chExt cx="2642447" cy="1141305"/>
          </a:xfrm>
        </p:grpSpPr>
        <p:sp>
          <p:nvSpPr>
            <p:cNvPr id="23" name="îṣļîḑé-TextBox 5"/>
            <p:cNvSpPr txBox="1"/>
            <p:nvPr/>
          </p:nvSpPr>
          <p:spPr>
            <a:xfrm>
              <a:off x="8726920" y="1935461"/>
              <a:ext cx="2578100" cy="724746"/>
            </a:xfrm>
            <a:prstGeom prst="rect">
              <a:avLst/>
            </a:prstGeom>
            <a:noFill/>
          </p:spPr>
          <p:txBody>
            <a:bodyPr wrap="square" lIns="120000" tIns="62400" rIns="120000" bIns="62400" anchor="t">
              <a:normAutofit fontScale="95000"/>
            </a:bodyPr>
            <a:lstStyle/>
            <a:p>
              <a:pPr eaLnBrk="0" hangingPunct="0">
                <a:lnSpc>
                  <a:spcPct val="130000"/>
                </a:lnSpc>
              </a:pPr>
              <a:r>
                <a:rPr lang="zh-CN" altLang="en-US" sz="1467"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a:t>
              </a:r>
            </a:p>
          </p:txBody>
        </p:sp>
        <p:sp>
          <p:nvSpPr>
            <p:cNvPr id="24" name="îṣļîḑé-Rectangle 23"/>
            <p:cNvSpPr/>
            <p:nvPr/>
          </p:nvSpPr>
          <p:spPr>
            <a:xfrm>
              <a:off x="8662573" y="1518902"/>
              <a:ext cx="2578029" cy="320994"/>
            </a:xfrm>
            <a:prstGeom prst="rect">
              <a:avLst/>
            </a:prstGeom>
          </p:spPr>
          <p:txBody>
            <a:bodyPr wrap="square" lIns="120000" tIns="62400" rIns="120000" bIns="62400" anchor="b">
              <a:normAutofit fontScale="70000" lnSpcReduction="20000"/>
            </a:bodyPr>
            <a:lstStyle/>
            <a:p>
              <a:pPr algn="r" defTabSz="1218292">
                <a:spcBef>
                  <a:spcPct val="0"/>
                </a:spcBef>
                <a:defRPr/>
              </a:pPr>
              <a:r>
                <a:rPr lang="zh-CN" altLang="en-US" sz="2133" b="1"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p>
          </p:txBody>
        </p:sp>
      </p:grpSp>
      <p:grpSp>
        <p:nvGrpSpPr>
          <p:cNvPr id="9" name="组合 8"/>
          <p:cNvGrpSpPr/>
          <p:nvPr/>
        </p:nvGrpSpPr>
        <p:grpSpPr>
          <a:xfrm>
            <a:off x="8809272" y="1366712"/>
            <a:ext cx="2578029" cy="1046003"/>
            <a:chOff x="8662573" y="1518902"/>
            <a:chExt cx="2578029" cy="1046002"/>
          </a:xfrm>
        </p:grpSpPr>
        <p:sp>
          <p:nvSpPr>
            <p:cNvPr id="21" name="îṣļîḑé-TextBox 5"/>
            <p:cNvSpPr txBox="1"/>
            <p:nvPr/>
          </p:nvSpPr>
          <p:spPr>
            <a:xfrm>
              <a:off x="8662573" y="1839896"/>
              <a:ext cx="2578029" cy="725008"/>
            </a:xfrm>
            <a:prstGeom prst="rect">
              <a:avLst/>
            </a:prstGeom>
            <a:noFill/>
          </p:spPr>
          <p:txBody>
            <a:bodyPr wrap="square" lIns="120000" tIns="62400" rIns="120000" bIns="62400" anchor="t">
              <a:normAutofit fontScale="95000"/>
            </a:bodyPr>
            <a:lstStyle/>
            <a:p>
              <a:pPr eaLnBrk="0" hangingPunct="0">
                <a:lnSpc>
                  <a:spcPct val="130000"/>
                </a:lnSpc>
              </a:pPr>
              <a:r>
                <a:rPr lang="zh-CN" altLang="en-US" sz="1467"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a:t>
              </a:r>
            </a:p>
          </p:txBody>
        </p:sp>
        <p:sp>
          <p:nvSpPr>
            <p:cNvPr id="22" name="íṩľíḍè-Rectangle 21"/>
            <p:cNvSpPr/>
            <p:nvPr/>
          </p:nvSpPr>
          <p:spPr>
            <a:xfrm>
              <a:off x="8662573" y="1518902"/>
              <a:ext cx="2578029" cy="320994"/>
            </a:xfrm>
            <a:prstGeom prst="rect">
              <a:avLst/>
            </a:prstGeom>
          </p:spPr>
          <p:txBody>
            <a:bodyPr wrap="square" lIns="120000" tIns="62400" rIns="120000" bIns="62400" anchor="b">
              <a:normAutofit fontScale="70000" lnSpcReduction="20000"/>
            </a:bodyPr>
            <a:lstStyle/>
            <a:p>
              <a:pPr defTabSz="1218292">
                <a:spcBef>
                  <a:spcPct val="0"/>
                </a:spcBef>
                <a:defRPr/>
              </a:pPr>
              <a:r>
                <a:rPr lang="zh-CN" altLang="en-US" sz="2133" b="1"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p>
          </p:txBody>
        </p:sp>
      </p:grpSp>
      <p:sp>
        <p:nvSpPr>
          <p:cNvPr id="19" name="íṩľíḍè-Oval 18"/>
          <p:cNvSpPr/>
          <p:nvPr/>
        </p:nvSpPr>
        <p:spPr>
          <a:xfrm>
            <a:off x="3566162" y="4295142"/>
            <a:ext cx="537633" cy="537633"/>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0" name="íṩľíḍè-AutoShape 75"/>
          <p:cNvSpPr/>
          <p:nvPr/>
        </p:nvSpPr>
        <p:spPr bwMode="auto">
          <a:xfrm>
            <a:off x="3677075" y="4411982"/>
            <a:ext cx="315807" cy="303953"/>
          </a:xfrm>
          <a:custGeom>
            <a:avLst/>
            <a:gdLst>
              <a:gd name="connsiteX0" fmla="*/ 0 w 582235"/>
              <a:gd name="connsiteY0" fmla="*/ 404481 h 606722"/>
              <a:gd name="connsiteX1" fmla="*/ 101261 w 582235"/>
              <a:gd name="connsiteY1" fmla="*/ 404481 h 606722"/>
              <a:gd name="connsiteX2" fmla="*/ 101261 w 582235"/>
              <a:gd name="connsiteY2" fmla="*/ 606722 h 606722"/>
              <a:gd name="connsiteX3" fmla="*/ 0 w 582235"/>
              <a:gd name="connsiteY3" fmla="*/ 606722 h 606722"/>
              <a:gd name="connsiteX4" fmla="*/ 151927 w 582235"/>
              <a:gd name="connsiteY4" fmla="*/ 328623 h 606722"/>
              <a:gd name="connsiteX5" fmla="*/ 253188 w 582235"/>
              <a:gd name="connsiteY5" fmla="*/ 328623 h 606722"/>
              <a:gd name="connsiteX6" fmla="*/ 253188 w 582235"/>
              <a:gd name="connsiteY6" fmla="*/ 606722 h 606722"/>
              <a:gd name="connsiteX7" fmla="*/ 151927 w 582235"/>
              <a:gd name="connsiteY7" fmla="*/ 606722 h 606722"/>
              <a:gd name="connsiteX8" fmla="*/ 303855 w 582235"/>
              <a:gd name="connsiteY8" fmla="*/ 252766 h 606722"/>
              <a:gd name="connsiteX9" fmla="*/ 405046 w 582235"/>
              <a:gd name="connsiteY9" fmla="*/ 252766 h 606722"/>
              <a:gd name="connsiteX10" fmla="*/ 405046 w 582235"/>
              <a:gd name="connsiteY10" fmla="*/ 606722 h 606722"/>
              <a:gd name="connsiteX11" fmla="*/ 303855 w 582235"/>
              <a:gd name="connsiteY11" fmla="*/ 606722 h 606722"/>
              <a:gd name="connsiteX12" fmla="*/ 455711 w 582235"/>
              <a:gd name="connsiteY12" fmla="*/ 202241 h 606722"/>
              <a:gd name="connsiteX13" fmla="*/ 556972 w 582235"/>
              <a:gd name="connsiteY13" fmla="*/ 202241 h 606722"/>
              <a:gd name="connsiteX14" fmla="*/ 556972 w 582235"/>
              <a:gd name="connsiteY14" fmla="*/ 606722 h 606722"/>
              <a:gd name="connsiteX15" fmla="*/ 455711 w 582235"/>
              <a:gd name="connsiteY15" fmla="*/ 606722 h 606722"/>
              <a:gd name="connsiteX16" fmla="*/ 455697 w 582235"/>
              <a:gd name="connsiteY16" fmla="*/ 0 h 606722"/>
              <a:gd name="connsiteX17" fmla="*/ 556785 w 582235"/>
              <a:gd name="connsiteY17" fmla="*/ 0 h 606722"/>
              <a:gd name="connsiteX18" fmla="*/ 556874 w 582235"/>
              <a:gd name="connsiteY18" fmla="*/ 0 h 606722"/>
              <a:gd name="connsiteX19" fmla="*/ 556963 w 582235"/>
              <a:gd name="connsiteY19" fmla="*/ 0 h 606722"/>
              <a:gd name="connsiteX20" fmla="*/ 557675 w 582235"/>
              <a:gd name="connsiteY20" fmla="*/ 0 h 606722"/>
              <a:gd name="connsiteX21" fmla="*/ 559366 w 582235"/>
              <a:gd name="connsiteY21" fmla="*/ 89 h 606722"/>
              <a:gd name="connsiteX22" fmla="*/ 560611 w 582235"/>
              <a:gd name="connsiteY22" fmla="*/ 267 h 606722"/>
              <a:gd name="connsiteX23" fmla="*/ 561857 w 582235"/>
              <a:gd name="connsiteY23" fmla="*/ 444 h 606722"/>
              <a:gd name="connsiteX24" fmla="*/ 563192 w 582235"/>
              <a:gd name="connsiteY24" fmla="*/ 800 h 606722"/>
              <a:gd name="connsiteX25" fmla="*/ 564171 w 582235"/>
              <a:gd name="connsiteY25" fmla="*/ 1067 h 606722"/>
              <a:gd name="connsiteX26" fmla="*/ 565506 w 582235"/>
              <a:gd name="connsiteY26" fmla="*/ 1511 h 606722"/>
              <a:gd name="connsiteX27" fmla="*/ 566574 w 582235"/>
              <a:gd name="connsiteY27" fmla="*/ 1867 h 606722"/>
              <a:gd name="connsiteX28" fmla="*/ 567730 w 582235"/>
              <a:gd name="connsiteY28" fmla="*/ 2400 h 606722"/>
              <a:gd name="connsiteX29" fmla="*/ 568798 w 582235"/>
              <a:gd name="connsiteY29" fmla="*/ 2933 h 606722"/>
              <a:gd name="connsiteX30" fmla="*/ 569777 w 582235"/>
              <a:gd name="connsiteY30" fmla="*/ 3467 h 606722"/>
              <a:gd name="connsiteX31" fmla="*/ 570934 w 582235"/>
              <a:gd name="connsiteY31" fmla="*/ 4178 h 606722"/>
              <a:gd name="connsiteX32" fmla="*/ 571824 w 582235"/>
              <a:gd name="connsiteY32" fmla="*/ 4800 h 606722"/>
              <a:gd name="connsiteX33" fmla="*/ 572891 w 582235"/>
              <a:gd name="connsiteY33" fmla="*/ 5689 h 606722"/>
              <a:gd name="connsiteX34" fmla="*/ 573781 w 582235"/>
              <a:gd name="connsiteY34" fmla="*/ 6489 h 606722"/>
              <a:gd name="connsiteX35" fmla="*/ 574760 w 582235"/>
              <a:gd name="connsiteY35" fmla="*/ 7289 h 606722"/>
              <a:gd name="connsiteX36" fmla="*/ 575917 w 582235"/>
              <a:gd name="connsiteY36" fmla="*/ 8533 h 606722"/>
              <a:gd name="connsiteX37" fmla="*/ 576451 w 582235"/>
              <a:gd name="connsiteY37" fmla="*/ 9066 h 606722"/>
              <a:gd name="connsiteX38" fmla="*/ 576451 w 582235"/>
              <a:gd name="connsiteY38" fmla="*/ 9155 h 606722"/>
              <a:gd name="connsiteX39" fmla="*/ 577964 w 582235"/>
              <a:gd name="connsiteY39" fmla="*/ 11200 h 606722"/>
              <a:gd name="connsiteX40" fmla="*/ 578053 w 582235"/>
              <a:gd name="connsiteY40" fmla="*/ 11289 h 606722"/>
              <a:gd name="connsiteX41" fmla="*/ 579209 w 582235"/>
              <a:gd name="connsiteY41" fmla="*/ 13244 h 606722"/>
              <a:gd name="connsiteX42" fmla="*/ 579743 w 582235"/>
              <a:gd name="connsiteY42" fmla="*/ 14222 h 606722"/>
              <a:gd name="connsiteX43" fmla="*/ 580277 w 582235"/>
              <a:gd name="connsiteY43" fmla="*/ 15555 h 606722"/>
              <a:gd name="connsiteX44" fmla="*/ 580722 w 582235"/>
              <a:gd name="connsiteY44" fmla="*/ 16711 h 606722"/>
              <a:gd name="connsiteX45" fmla="*/ 581167 w 582235"/>
              <a:gd name="connsiteY45" fmla="*/ 17866 h 606722"/>
              <a:gd name="connsiteX46" fmla="*/ 581523 w 582235"/>
              <a:gd name="connsiteY46" fmla="*/ 19199 h 606722"/>
              <a:gd name="connsiteX47" fmla="*/ 581790 w 582235"/>
              <a:gd name="connsiteY47" fmla="*/ 20266 h 606722"/>
              <a:gd name="connsiteX48" fmla="*/ 582146 w 582235"/>
              <a:gd name="connsiteY48" fmla="*/ 22488 h 606722"/>
              <a:gd name="connsiteX49" fmla="*/ 582146 w 582235"/>
              <a:gd name="connsiteY49" fmla="*/ 22666 h 606722"/>
              <a:gd name="connsiteX50" fmla="*/ 582235 w 582235"/>
              <a:gd name="connsiteY50" fmla="*/ 25244 h 606722"/>
              <a:gd name="connsiteX51" fmla="*/ 582235 w 582235"/>
              <a:gd name="connsiteY51" fmla="*/ 126396 h 606722"/>
              <a:gd name="connsiteX52" fmla="*/ 556963 w 582235"/>
              <a:gd name="connsiteY52" fmla="*/ 151728 h 606722"/>
              <a:gd name="connsiteX53" fmla="*/ 531691 w 582235"/>
              <a:gd name="connsiteY53" fmla="*/ 126396 h 606722"/>
              <a:gd name="connsiteX54" fmla="*/ 531691 w 582235"/>
              <a:gd name="connsiteY54" fmla="*/ 79286 h 606722"/>
              <a:gd name="connsiteX55" fmla="*/ 421260 w 582235"/>
              <a:gd name="connsiteY55" fmla="*/ 171106 h 606722"/>
              <a:gd name="connsiteX56" fmla="*/ 385666 w 582235"/>
              <a:gd name="connsiteY56" fmla="*/ 167906 h 606722"/>
              <a:gd name="connsiteX57" fmla="*/ 388869 w 582235"/>
              <a:gd name="connsiteY57" fmla="*/ 132262 h 606722"/>
              <a:gd name="connsiteX58" fmla="*/ 487020 w 582235"/>
              <a:gd name="connsiteY58" fmla="*/ 50576 h 606722"/>
              <a:gd name="connsiteX59" fmla="*/ 455697 w 582235"/>
              <a:gd name="connsiteY59" fmla="*/ 50576 h 606722"/>
              <a:gd name="connsiteX60" fmla="*/ 430425 w 582235"/>
              <a:gd name="connsiteY60" fmla="*/ 25244 h 606722"/>
              <a:gd name="connsiteX61" fmla="*/ 455697 w 582235"/>
              <a:gd name="connsiteY61"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582235" h="606722">
                <a:moveTo>
                  <a:pt x="0" y="404481"/>
                </a:moveTo>
                <a:lnTo>
                  <a:pt x="101261" y="404481"/>
                </a:lnTo>
                <a:lnTo>
                  <a:pt x="101261" y="606722"/>
                </a:lnTo>
                <a:lnTo>
                  <a:pt x="0" y="606722"/>
                </a:lnTo>
                <a:close/>
                <a:moveTo>
                  <a:pt x="151927" y="328623"/>
                </a:moveTo>
                <a:lnTo>
                  <a:pt x="253188" y="328623"/>
                </a:lnTo>
                <a:lnTo>
                  <a:pt x="253188" y="606722"/>
                </a:lnTo>
                <a:lnTo>
                  <a:pt x="151927" y="606722"/>
                </a:lnTo>
                <a:close/>
                <a:moveTo>
                  <a:pt x="303855" y="252766"/>
                </a:moveTo>
                <a:lnTo>
                  <a:pt x="405046" y="252766"/>
                </a:lnTo>
                <a:lnTo>
                  <a:pt x="405046" y="606722"/>
                </a:lnTo>
                <a:lnTo>
                  <a:pt x="303855" y="606722"/>
                </a:lnTo>
                <a:close/>
                <a:moveTo>
                  <a:pt x="455711" y="202241"/>
                </a:moveTo>
                <a:lnTo>
                  <a:pt x="556972" y="202241"/>
                </a:lnTo>
                <a:lnTo>
                  <a:pt x="556972" y="606722"/>
                </a:lnTo>
                <a:lnTo>
                  <a:pt x="455711" y="606722"/>
                </a:lnTo>
                <a:close/>
                <a:moveTo>
                  <a:pt x="455697" y="0"/>
                </a:moveTo>
                <a:lnTo>
                  <a:pt x="556785" y="0"/>
                </a:lnTo>
                <a:lnTo>
                  <a:pt x="556874" y="0"/>
                </a:lnTo>
                <a:lnTo>
                  <a:pt x="556963" y="0"/>
                </a:lnTo>
                <a:cubicBezTo>
                  <a:pt x="557230" y="0"/>
                  <a:pt x="557408" y="0"/>
                  <a:pt x="557675" y="0"/>
                </a:cubicBezTo>
                <a:cubicBezTo>
                  <a:pt x="558298" y="89"/>
                  <a:pt x="558832" y="89"/>
                  <a:pt x="559366" y="89"/>
                </a:cubicBezTo>
                <a:cubicBezTo>
                  <a:pt x="559811" y="178"/>
                  <a:pt x="560256" y="267"/>
                  <a:pt x="560611" y="267"/>
                </a:cubicBezTo>
                <a:cubicBezTo>
                  <a:pt x="561056" y="356"/>
                  <a:pt x="561412" y="444"/>
                  <a:pt x="561857" y="444"/>
                </a:cubicBezTo>
                <a:cubicBezTo>
                  <a:pt x="562302" y="533"/>
                  <a:pt x="562747" y="711"/>
                  <a:pt x="563192" y="800"/>
                </a:cubicBezTo>
                <a:cubicBezTo>
                  <a:pt x="563548" y="889"/>
                  <a:pt x="563904" y="978"/>
                  <a:pt x="564171" y="1067"/>
                </a:cubicBezTo>
                <a:cubicBezTo>
                  <a:pt x="564616" y="1156"/>
                  <a:pt x="565061" y="1333"/>
                  <a:pt x="565506" y="1511"/>
                </a:cubicBezTo>
                <a:cubicBezTo>
                  <a:pt x="565862" y="1600"/>
                  <a:pt x="566218" y="1778"/>
                  <a:pt x="566574" y="1867"/>
                </a:cubicBezTo>
                <a:cubicBezTo>
                  <a:pt x="566929" y="2044"/>
                  <a:pt x="567285" y="2222"/>
                  <a:pt x="567730" y="2400"/>
                </a:cubicBezTo>
                <a:cubicBezTo>
                  <a:pt x="568086" y="2578"/>
                  <a:pt x="568442" y="2755"/>
                  <a:pt x="568798" y="2933"/>
                </a:cubicBezTo>
                <a:cubicBezTo>
                  <a:pt x="569154" y="3111"/>
                  <a:pt x="569421" y="3289"/>
                  <a:pt x="569777" y="3467"/>
                </a:cubicBezTo>
                <a:cubicBezTo>
                  <a:pt x="570133" y="3733"/>
                  <a:pt x="570578" y="4000"/>
                  <a:pt x="570934" y="4178"/>
                </a:cubicBezTo>
                <a:cubicBezTo>
                  <a:pt x="571201" y="4444"/>
                  <a:pt x="571557" y="4622"/>
                  <a:pt x="571824" y="4800"/>
                </a:cubicBezTo>
                <a:cubicBezTo>
                  <a:pt x="572180" y="5155"/>
                  <a:pt x="572536" y="5422"/>
                  <a:pt x="572891" y="5689"/>
                </a:cubicBezTo>
                <a:cubicBezTo>
                  <a:pt x="573247" y="5955"/>
                  <a:pt x="573514" y="6222"/>
                  <a:pt x="573781" y="6489"/>
                </a:cubicBezTo>
                <a:cubicBezTo>
                  <a:pt x="574137" y="6755"/>
                  <a:pt x="574493" y="7022"/>
                  <a:pt x="574760" y="7289"/>
                </a:cubicBezTo>
                <a:cubicBezTo>
                  <a:pt x="575205" y="7733"/>
                  <a:pt x="575561" y="8178"/>
                  <a:pt x="575917" y="8533"/>
                </a:cubicBezTo>
                <a:cubicBezTo>
                  <a:pt x="576095" y="8711"/>
                  <a:pt x="576273" y="8889"/>
                  <a:pt x="576451" y="9066"/>
                </a:cubicBezTo>
                <a:cubicBezTo>
                  <a:pt x="576451" y="9155"/>
                  <a:pt x="576451" y="9155"/>
                  <a:pt x="576451" y="9155"/>
                </a:cubicBezTo>
                <a:cubicBezTo>
                  <a:pt x="576985" y="9777"/>
                  <a:pt x="577519" y="10489"/>
                  <a:pt x="577964" y="11200"/>
                </a:cubicBezTo>
                <a:cubicBezTo>
                  <a:pt x="577964" y="11200"/>
                  <a:pt x="578053" y="11289"/>
                  <a:pt x="578053" y="11289"/>
                </a:cubicBezTo>
                <a:cubicBezTo>
                  <a:pt x="578498" y="12000"/>
                  <a:pt x="578854" y="12622"/>
                  <a:pt x="579209" y="13244"/>
                </a:cubicBezTo>
                <a:cubicBezTo>
                  <a:pt x="579387" y="13600"/>
                  <a:pt x="579565" y="13955"/>
                  <a:pt x="579743" y="14222"/>
                </a:cubicBezTo>
                <a:cubicBezTo>
                  <a:pt x="579921" y="14666"/>
                  <a:pt x="580099" y="15111"/>
                  <a:pt x="580277" y="15555"/>
                </a:cubicBezTo>
                <a:cubicBezTo>
                  <a:pt x="580455" y="15911"/>
                  <a:pt x="580633" y="16266"/>
                  <a:pt x="580722" y="16711"/>
                </a:cubicBezTo>
                <a:cubicBezTo>
                  <a:pt x="580900" y="17066"/>
                  <a:pt x="581078" y="17422"/>
                  <a:pt x="581167" y="17866"/>
                </a:cubicBezTo>
                <a:cubicBezTo>
                  <a:pt x="581256" y="18311"/>
                  <a:pt x="581434" y="18755"/>
                  <a:pt x="581523" y="19199"/>
                </a:cubicBezTo>
                <a:cubicBezTo>
                  <a:pt x="581612" y="19555"/>
                  <a:pt x="581701" y="19910"/>
                  <a:pt x="581790" y="20266"/>
                </a:cubicBezTo>
                <a:cubicBezTo>
                  <a:pt x="581879" y="20977"/>
                  <a:pt x="582057" y="21777"/>
                  <a:pt x="582146" y="22488"/>
                </a:cubicBezTo>
                <a:cubicBezTo>
                  <a:pt x="582146" y="22577"/>
                  <a:pt x="582146" y="22666"/>
                  <a:pt x="582146" y="22666"/>
                </a:cubicBezTo>
                <a:cubicBezTo>
                  <a:pt x="582235" y="23555"/>
                  <a:pt x="582235" y="24355"/>
                  <a:pt x="582235" y="25244"/>
                </a:cubicBezTo>
                <a:lnTo>
                  <a:pt x="582235" y="126396"/>
                </a:lnTo>
                <a:cubicBezTo>
                  <a:pt x="582235" y="140351"/>
                  <a:pt x="570934" y="151728"/>
                  <a:pt x="556963" y="151728"/>
                </a:cubicBezTo>
                <a:cubicBezTo>
                  <a:pt x="542992" y="151728"/>
                  <a:pt x="531691" y="140351"/>
                  <a:pt x="531691" y="126396"/>
                </a:cubicBezTo>
                <a:lnTo>
                  <a:pt x="531691" y="79286"/>
                </a:lnTo>
                <a:lnTo>
                  <a:pt x="421260" y="171106"/>
                </a:lnTo>
                <a:cubicBezTo>
                  <a:pt x="410582" y="180083"/>
                  <a:pt x="394564" y="178572"/>
                  <a:pt x="385666" y="167906"/>
                </a:cubicBezTo>
                <a:cubicBezTo>
                  <a:pt x="376678" y="157150"/>
                  <a:pt x="378191" y="141240"/>
                  <a:pt x="388869" y="132262"/>
                </a:cubicBezTo>
                <a:lnTo>
                  <a:pt x="487020" y="50576"/>
                </a:lnTo>
                <a:lnTo>
                  <a:pt x="455697" y="50576"/>
                </a:lnTo>
                <a:cubicBezTo>
                  <a:pt x="441727" y="50576"/>
                  <a:pt x="430425" y="39288"/>
                  <a:pt x="430425" y="25244"/>
                </a:cubicBezTo>
                <a:cubicBezTo>
                  <a:pt x="430425" y="11289"/>
                  <a:pt x="441727" y="0"/>
                  <a:pt x="455697" y="0"/>
                </a:cubicBezTo>
                <a:close/>
              </a:path>
            </a:pathLst>
          </a:custGeom>
          <a:solidFill>
            <a:schemeClr val="bg1"/>
          </a:solidFill>
          <a:ln>
            <a:noFill/>
          </a:ln>
          <a:effectLst/>
        </p:spPr>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11" name="组合 10"/>
          <p:cNvGrpSpPr/>
          <p:nvPr/>
        </p:nvGrpSpPr>
        <p:grpSpPr>
          <a:xfrm>
            <a:off x="8088134" y="4295267"/>
            <a:ext cx="537460" cy="537460"/>
            <a:chOff x="3909160" y="2249137"/>
            <a:chExt cx="648072" cy="648072"/>
          </a:xfrm>
        </p:grpSpPr>
        <p:sp>
          <p:nvSpPr>
            <p:cNvPr id="17" name="íṩľíḍè-Oval 16"/>
            <p:cNvSpPr/>
            <p:nvPr/>
          </p:nvSpPr>
          <p:spPr>
            <a:xfrm>
              <a:off x="3909160" y="2249137"/>
              <a:ext cx="648072" cy="648072"/>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8" name="íṩľíḍè-university7"/>
            <p:cNvSpPr/>
            <p:nvPr/>
          </p:nvSpPr>
          <p:spPr bwMode="auto">
            <a:xfrm>
              <a:off x="4043050" y="2390028"/>
              <a:ext cx="380293" cy="366291"/>
            </a:xfrm>
            <a:custGeom>
              <a:avLst/>
              <a:gdLst>
                <a:gd name="T0" fmla="*/ 3413 w 6827"/>
                <a:gd name="T1" fmla="*/ 0 h 5912"/>
                <a:gd name="T2" fmla="*/ 0 w 6827"/>
                <a:gd name="T3" fmla="*/ 5912 h 5912"/>
                <a:gd name="T4" fmla="*/ 6827 w 6827"/>
                <a:gd name="T5" fmla="*/ 5912 h 5912"/>
                <a:gd name="T6" fmla="*/ 3413 w 6827"/>
                <a:gd name="T7" fmla="*/ 0 h 5912"/>
                <a:gd name="T8" fmla="*/ 3413 w 6827"/>
                <a:gd name="T9" fmla="*/ 972 h 5912"/>
                <a:gd name="T10" fmla="*/ 4489 w 6827"/>
                <a:gd name="T11" fmla="*/ 2835 h 5912"/>
                <a:gd name="T12" fmla="*/ 2338 w 6827"/>
                <a:gd name="T13" fmla="*/ 2835 h 5912"/>
                <a:gd name="T14" fmla="*/ 3413 w 6827"/>
                <a:gd name="T15" fmla="*/ 972 h 5912"/>
                <a:gd name="T16" fmla="*/ 842 w 6827"/>
                <a:gd name="T17" fmla="*/ 5426 h 5912"/>
                <a:gd name="T18" fmla="*/ 1917 w 6827"/>
                <a:gd name="T19" fmla="*/ 3564 h 5912"/>
                <a:gd name="T20" fmla="*/ 2993 w 6827"/>
                <a:gd name="T21" fmla="*/ 5426 h 5912"/>
                <a:gd name="T22" fmla="*/ 842 w 6827"/>
                <a:gd name="T23" fmla="*/ 5426 h 5912"/>
                <a:gd name="T24" fmla="*/ 2338 w 6827"/>
                <a:gd name="T25" fmla="*/ 3321 h 5912"/>
                <a:gd name="T26" fmla="*/ 4489 w 6827"/>
                <a:gd name="T27" fmla="*/ 3321 h 5912"/>
                <a:gd name="T28" fmla="*/ 3413 w 6827"/>
                <a:gd name="T29" fmla="*/ 5183 h 5912"/>
                <a:gd name="T30" fmla="*/ 2338 w 6827"/>
                <a:gd name="T31" fmla="*/ 3321 h 5912"/>
                <a:gd name="T32" fmla="*/ 4910 w 6827"/>
                <a:gd name="T33" fmla="*/ 3564 h 5912"/>
                <a:gd name="T34" fmla="*/ 5985 w 6827"/>
                <a:gd name="T35" fmla="*/ 5426 h 5912"/>
                <a:gd name="T36" fmla="*/ 3834 w 6827"/>
                <a:gd name="T37" fmla="*/ 5426 h 5912"/>
                <a:gd name="T38" fmla="*/ 4910 w 6827"/>
                <a:gd name="T39" fmla="*/ 3564 h 5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7" h="5912">
                  <a:moveTo>
                    <a:pt x="3413" y="0"/>
                  </a:moveTo>
                  <a:lnTo>
                    <a:pt x="0" y="5912"/>
                  </a:lnTo>
                  <a:lnTo>
                    <a:pt x="6827" y="5912"/>
                  </a:lnTo>
                  <a:lnTo>
                    <a:pt x="3413" y="0"/>
                  </a:lnTo>
                  <a:close/>
                  <a:moveTo>
                    <a:pt x="3413" y="972"/>
                  </a:moveTo>
                  <a:lnTo>
                    <a:pt x="4489" y="2835"/>
                  </a:lnTo>
                  <a:lnTo>
                    <a:pt x="2338" y="2835"/>
                  </a:lnTo>
                  <a:lnTo>
                    <a:pt x="3413" y="972"/>
                  </a:lnTo>
                  <a:close/>
                  <a:moveTo>
                    <a:pt x="842" y="5426"/>
                  </a:moveTo>
                  <a:lnTo>
                    <a:pt x="1917" y="3564"/>
                  </a:lnTo>
                  <a:lnTo>
                    <a:pt x="2993" y="5426"/>
                  </a:lnTo>
                  <a:lnTo>
                    <a:pt x="842" y="5426"/>
                  </a:lnTo>
                  <a:close/>
                  <a:moveTo>
                    <a:pt x="2338" y="3321"/>
                  </a:moveTo>
                  <a:lnTo>
                    <a:pt x="4489" y="3321"/>
                  </a:lnTo>
                  <a:lnTo>
                    <a:pt x="3413" y="5183"/>
                  </a:lnTo>
                  <a:lnTo>
                    <a:pt x="2338" y="3321"/>
                  </a:lnTo>
                  <a:close/>
                  <a:moveTo>
                    <a:pt x="4910" y="3564"/>
                  </a:moveTo>
                  <a:lnTo>
                    <a:pt x="5985" y="5426"/>
                  </a:lnTo>
                  <a:lnTo>
                    <a:pt x="3834" y="5426"/>
                  </a:lnTo>
                  <a:lnTo>
                    <a:pt x="4910" y="3564"/>
                  </a:lnTo>
                  <a:close/>
                </a:path>
              </a:pathLst>
            </a:custGeom>
            <a:solidFill>
              <a:schemeClr val="bg1"/>
            </a:solidFill>
            <a:ln>
              <a:noFill/>
            </a:ln>
          </p:spPr>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12" name="组合 11"/>
          <p:cNvGrpSpPr/>
          <p:nvPr/>
        </p:nvGrpSpPr>
        <p:grpSpPr>
          <a:xfrm>
            <a:off x="8809272" y="4884333"/>
            <a:ext cx="2578029" cy="1046003"/>
            <a:chOff x="8662573" y="1518902"/>
            <a:chExt cx="2578029" cy="1046002"/>
          </a:xfrm>
        </p:grpSpPr>
        <p:sp>
          <p:nvSpPr>
            <p:cNvPr id="15" name="íṩľíḍè-TextBox 5"/>
            <p:cNvSpPr txBox="1"/>
            <p:nvPr/>
          </p:nvSpPr>
          <p:spPr>
            <a:xfrm>
              <a:off x="8662573" y="1839896"/>
              <a:ext cx="2578029" cy="725008"/>
            </a:xfrm>
            <a:prstGeom prst="rect">
              <a:avLst/>
            </a:prstGeom>
            <a:noFill/>
          </p:spPr>
          <p:txBody>
            <a:bodyPr wrap="square" lIns="120000" tIns="62400" rIns="120000" bIns="62400" anchor="t">
              <a:normAutofit fontScale="95000"/>
            </a:bodyPr>
            <a:lstStyle/>
            <a:p>
              <a:pPr eaLnBrk="0" hangingPunct="0">
                <a:lnSpc>
                  <a:spcPct val="130000"/>
                </a:lnSpc>
              </a:pPr>
              <a:r>
                <a:rPr lang="zh-CN" altLang="en-US" sz="1467"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a:t>
              </a:r>
            </a:p>
          </p:txBody>
        </p:sp>
        <p:sp>
          <p:nvSpPr>
            <p:cNvPr id="16" name="íṩľíḍè-Rectangle 15"/>
            <p:cNvSpPr/>
            <p:nvPr/>
          </p:nvSpPr>
          <p:spPr>
            <a:xfrm>
              <a:off x="8662573" y="1518902"/>
              <a:ext cx="2578029" cy="320994"/>
            </a:xfrm>
            <a:prstGeom prst="rect">
              <a:avLst/>
            </a:prstGeom>
          </p:spPr>
          <p:txBody>
            <a:bodyPr wrap="square" lIns="120000" tIns="62400" rIns="120000" bIns="62400" anchor="b">
              <a:normAutofit fontScale="70000" lnSpcReduction="20000"/>
            </a:bodyPr>
            <a:lstStyle/>
            <a:p>
              <a:pPr defTabSz="1218292">
                <a:spcBef>
                  <a:spcPct val="0"/>
                </a:spcBef>
                <a:defRPr/>
              </a:pPr>
              <a:r>
                <a:rPr lang="zh-CN" altLang="en-US" sz="2133" b="1"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p>
          </p:txBody>
        </p:sp>
      </p:grpSp>
      <p:sp>
        <p:nvSpPr>
          <p:cNvPr id="13" name="íṩľíḍè-Rounded Rectangle 12"/>
          <p:cNvSpPr/>
          <p:nvPr/>
        </p:nvSpPr>
        <p:spPr>
          <a:xfrm>
            <a:off x="6096001" y="5064171"/>
            <a:ext cx="1080120" cy="341679"/>
          </a:xfrm>
          <a:prstGeom prst="roundRect">
            <a:avLst>
              <a:gd name="adj" fmla="val 13693"/>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120000" tIns="62400" rIns="120000" bIns="62400" anchor="ctr">
            <a:noAutofit/>
          </a:bodyPr>
          <a:lstStyle/>
          <a:p>
            <a:pPr algn="ctr"/>
            <a:r>
              <a:rPr lang="zh-CN" altLang="en-US" sz="2400"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p>
        </p:txBody>
      </p:sp>
      <p:sp>
        <p:nvSpPr>
          <p:cNvPr id="14" name="íṩľíḍè-Rounded Rectangle 13"/>
          <p:cNvSpPr/>
          <p:nvPr/>
        </p:nvSpPr>
        <p:spPr>
          <a:xfrm>
            <a:off x="5033677" y="1902679"/>
            <a:ext cx="1080120" cy="341679"/>
          </a:xfrm>
          <a:prstGeom prst="roundRect">
            <a:avLst>
              <a:gd name="adj" fmla="val 13693"/>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120000" tIns="62400" rIns="120000" bIns="62400" anchor="ctr">
            <a:noAutofit/>
          </a:bodyPr>
          <a:lstStyle/>
          <a:p>
            <a:pPr algn="ctr"/>
            <a:r>
              <a:rPr lang="zh-CN" altLang="en-US" sz="2400"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p>
        </p:txBody>
      </p:sp>
      <p:sp>
        <p:nvSpPr>
          <p:cNvPr id="31" name="矩形 30">
            <a:extLst>
              <a:ext uri="{FF2B5EF4-FFF2-40B4-BE49-F238E27FC236}">
                <a16:creationId xmlns:a16="http://schemas.microsoft.com/office/drawing/2014/main" id="{B45FC5D2-A911-4DC9-82F9-A06F5C9A81AD}"/>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pic>
        <p:nvPicPr>
          <p:cNvPr id="32" name="图片 31">
            <a:extLst>
              <a:ext uri="{FF2B5EF4-FFF2-40B4-BE49-F238E27FC236}">
                <a16:creationId xmlns:a16="http://schemas.microsoft.com/office/drawing/2014/main" id="{F45D38F5-B864-4F5E-9C5C-A35C06FA98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6084" y="2540985"/>
            <a:ext cx="3273176" cy="2182117"/>
          </a:xfrm>
          <a:prstGeom prst="rect">
            <a:avLst/>
          </a:prstGeom>
        </p:spPr>
      </p:pic>
    </p:spTree>
    <p:custDataLst>
      <p:tags r:id="rId1"/>
    </p:custDataLst>
    <p:extLst>
      <p:ext uri="{BB962C8B-B14F-4D97-AF65-F5344CB8AC3E}">
        <p14:creationId xmlns:p14="http://schemas.microsoft.com/office/powerpoint/2010/main" val="24791144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Horizontal)">
                                      <p:cBhvr>
                                        <p:cTn id="7" dur="500"/>
                                        <p:tgtEl>
                                          <p:spTgt spid="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randombar(horizontal)">
                                      <p:cBhvr>
                                        <p:cTn id="11" dur="500"/>
                                        <p:tgtEl>
                                          <p:spTgt spid="5"/>
                                        </p:tgtEl>
                                      </p:cBhvr>
                                    </p:animEffect>
                                  </p:childTnLst>
                                </p:cTn>
                              </p:par>
                              <p:par>
                                <p:cTn id="12" presetID="14" presetClass="entr" presetSubtype="1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randombar(horizontal)">
                                      <p:cBhvr>
                                        <p:cTn id="14" dur="500"/>
                                        <p:tgtEl>
                                          <p:spTgt spid="7"/>
                                        </p:tgtEl>
                                      </p:cBhvr>
                                    </p:animEffect>
                                  </p:childTnLst>
                                </p:cTn>
                              </p:par>
                              <p:par>
                                <p:cTn id="15" presetID="14" presetClass="entr" presetSubtype="1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randombar(horizontal)">
                                      <p:cBhvr>
                                        <p:cTn id="17" dur="500"/>
                                        <p:tgtEl>
                                          <p:spTgt spid="8"/>
                                        </p:tgtEl>
                                      </p:cBhvr>
                                    </p:animEffect>
                                  </p:childTnLst>
                                </p:cTn>
                              </p:par>
                              <p:par>
                                <p:cTn id="18" presetID="14" presetClass="entr" presetSubtype="1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randombar(horizontal)">
                                      <p:cBhvr>
                                        <p:cTn id="20" dur="500"/>
                                        <p:tgtEl>
                                          <p:spTgt spid="9"/>
                                        </p:tgtEl>
                                      </p:cBhvr>
                                    </p:animEffect>
                                  </p:childTnLst>
                                </p:cTn>
                              </p:par>
                              <p:par>
                                <p:cTn id="21" presetID="14" presetClass="entr" presetSubtype="1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par>
                                <p:cTn id="24" presetID="14" presetClass="entr" presetSubtype="1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randombar(horizontal)">
                                      <p:cBhvr>
                                        <p:cTn id="26" dur="500"/>
                                        <p:tgtEl>
                                          <p:spTgt spid="12"/>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randombar(horizontal)">
                                      <p:cBhvr>
                                        <p:cTn id="29" dur="500"/>
                                        <p:tgtEl>
                                          <p:spTgt spid="13"/>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randombar(horizontal)">
                                      <p:cBhvr>
                                        <p:cTn id="3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13" grpId="0" bldLvl="0" animBg="1"/>
      <p:bldP spid="14"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65f1cbed-ee10-4dd5-89fa-039227ed6d6f" descr="vgcAAB+LCAAAAAAABADVVMFu2zAM/RdtuxmFG3QdkJu7IVuwdS2aID0MOWg2E7OQpUCmi7RB/n2ULScW4qXJsfDFIB/1+J5IbcRHelmBGIpJIS19Q7m0shgTFCIS40wMdaVUJG5QZ6iX362pVqUY/tnsyrqZR6T8q1HGulqNhFLNpKoYdoBvYQf5u8UCU5jmUECLmaKmRGeTXGaMiC9i7sfiMicNZekDd3+fIKVO2fCzQ1Vlzmd+GI2uBl+uk8QdVtPE261rMYM1/7dB0RL6Hp0LvWJdoqvVh+8lWwcEtkdvULIHRk5vCZSkKWjynTeC6viBzrb9HSm7soLffJzrtLGzDon5gSymZZIguI3ekbhxavQ71zY4enFTWNOJ2uY96nY72CzVmzvYwm5RY1EVHlZ3eyvXndBl3AQxyxR0YWPNXjzvGC5drBlBskwwMraQxISbePtpv+zXg4u4b/3afk5dv3tTEhp93j36ou5NzsASplIlCpe6YKvda0gWKM05+8NYfDWawvwvWBAnfwKsvH0TfGW6hVQlRJ09dDfcamuGNxIPoCThcwAIYuJ/YxKiov593/sSTE5j75GtqMfvLDNdRdfJvms/Z+J9B31tHx149zK8Pe81qm/wfPmpcxfCT/HJVexx57xvnitwpNEx5+8fGS7Zr74HAAA="/>
          <p:cNvGrpSpPr>
            <a:grpSpLocks noChangeAspect="1"/>
          </p:cNvGrpSpPr>
          <p:nvPr/>
        </p:nvGrpSpPr>
        <p:grpSpPr>
          <a:xfrm>
            <a:off x="1389281" y="2701384"/>
            <a:ext cx="4159273" cy="787576"/>
            <a:chOff x="3738369" y="1358984"/>
            <a:chExt cx="5007243" cy="948143"/>
          </a:xfrm>
        </p:grpSpPr>
        <p:sp>
          <p:nvSpPr>
            <p:cNvPr id="3" name="AreaShape"/>
            <p:cNvSpPr/>
            <p:nvPr/>
          </p:nvSpPr>
          <p:spPr>
            <a:xfrm>
              <a:off x="7793334" y="1358987"/>
              <a:ext cx="952278" cy="94814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 name="IconShape"/>
            <p:cNvSpPr/>
            <p:nvPr/>
          </p:nvSpPr>
          <p:spPr>
            <a:xfrm>
              <a:off x="7898776" y="1468062"/>
              <a:ext cx="649387" cy="780811"/>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solidFill>
              <a:schemeClr val="accent1">
                <a:lumMod val="100000"/>
              </a:schemeClr>
            </a:solidFill>
            <a:ln>
              <a:noFill/>
            </a:ln>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 name="ValueText"/>
            <p:cNvSpPr txBox="1"/>
            <p:nvPr/>
          </p:nvSpPr>
          <p:spPr>
            <a:xfrm>
              <a:off x="3860279" y="1508724"/>
              <a:ext cx="521168" cy="390877"/>
            </a:xfrm>
            <a:prstGeom prst="rect">
              <a:avLst/>
            </a:prstGeom>
            <a:noFill/>
          </p:spPr>
          <p:txBody>
            <a:bodyPr wrap="none" anchor="ctr" anchorCtr="1">
              <a:prstTxWarp prst="textPlain">
                <a:avLst/>
              </a:prstTxWarp>
              <a:normAutofit fontScale="92500" lnSpcReduction="10000"/>
            </a:bodyPr>
            <a:lstStyle/>
            <a:p>
              <a:r>
                <a:rPr lang="en-US">
                  <a:solidFill>
                    <a:schemeClr val="accent1">
                      <a:lumMod val="10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62%</a:t>
              </a:r>
            </a:p>
          </p:txBody>
        </p:sp>
        <p:sp>
          <p:nvSpPr>
            <p:cNvPr id="6" name="RelativeShape"/>
            <p:cNvSpPr/>
            <p:nvPr/>
          </p:nvSpPr>
          <p:spPr>
            <a:xfrm>
              <a:off x="3738369" y="1977052"/>
              <a:ext cx="3994601" cy="31657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ValueShape"/>
            <p:cNvSpPr/>
            <p:nvPr/>
          </p:nvSpPr>
          <p:spPr>
            <a:xfrm>
              <a:off x="3738369" y="1977052"/>
              <a:ext cx="2476653" cy="316571"/>
            </a:xfrm>
            <a:prstGeom prst="rect">
              <a:avLst/>
            </a:prstGeom>
            <a:solidFill>
              <a:schemeClr val="accent1">
                <a:lumMod val="100000"/>
              </a:schemeClr>
            </a:solidFill>
            <a:ln w="12700" cap="flat" cmpd="sng">
              <a:solidFill>
                <a:schemeClr val="lt1"/>
              </a:solidFill>
              <a:prstDash val="solid"/>
              <a:miter/>
              <a:headEnd type="none" w="med" len="med"/>
              <a:tailEnd type="none" w="med" len="med"/>
            </a:ln>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8" name="组合 7"/>
            <p:cNvGrpSpPr/>
            <p:nvPr/>
          </p:nvGrpSpPr>
          <p:grpSpPr>
            <a:xfrm>
              <a:off x="3738371" y="1358984"/>
              <a:ext cx="4809792" cy="516551"/>
              <a:chOff x="3738371" y="1358984"/>
              <a:chExt cx="6873726" cy="516551"/>
            </a:xfrm>
          </p:grpSpPr>
          <p:sp>
            <p:nvSpPr>
              <p:cNvPr id="9" name="CustomText1"/>
              <p:cNvSpPr/>
              <p:nvPr/>
            </p:nvSpPr>
            <p:spPr>
              <a:xfrm>
                <a:off x="5099600" y="1526943"/>
                <a:ext cx="4347498" cy="348592"/>
              </a:xfrm>
              <a:prstGeom prst="rect">
                <a:avLst/>
              </a:prstGeom>
              <a:noFill/>
            </p:spPr>
            <p:txBody>
              <a:bodyPr wrap="none" lIns="0" tIns="0" rIns="0" bIns="0">
                <a:normAutofit/>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a:t>
                </a:r>
                <a:endParaRPr lang="en-US" altLang="zh-CN"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10" name="LineShape"/>
              <p:cNvCxnSpPr>
                <a:cxnSpLocks/>
              </p:cNvCxnSpPr>
              <p:nvPr/>
            </p:nvCxnSpPr>
            <p:spPr>
              <a:xfrm flipH="1">
                <a:off x="3738371" y="1358984"/>
                <a:ext cx="6873726" cy="0"/>
              </a:xfrm>
              <a:prstGeom prst="straightConnector1">
                <a:avLst/>
              </a:prstGeom>
              <a:noFill/>
              <a:ln w="3175" cap="flat" cmpd="sng">
                <a:solidFill>
                  <a:schemeClr val="tx1">
                    <a:lumMod val="20000"/>
                    <a:lumOff val="80000"/>
                  </a:schemeClr>
                </a:solidFill>
                <a:prstDash val="solid"/>
                <a:miter/>
                <a:headEnd type="none" w="med" len="med"/>
                <a:tailEnd type="none" w="med" len="med"/>
              </a:ln>
            </p:spPr>
          </p:cxnSp>
        </p:grpSp>
      </p:grpSp>
      <p:grpSp>
        <p:nvGrpSpPr>
          <p:cNvPr id="11" name="65f1cbed-ee10-4dd5-89fa-039227ed6d6f" descr="vgcAAB+LCAAAAAAABADVVMFO4zAQ/RcDtwiFHkDbWwGVrXZZEK3ggHrwJtNmVo5dORNUqPrvjBOnjdVsaY8ol2jmjd+85xmvxCm9L0D0xTiXlm5Rzq3MRwS5iMQoFX1dKhWJa9Qp6vmdNeWiEP3X1aasnXlBym6MMtbVaiSU6lmqkmE7+Aa2k3+YzTCBSQY5NJgJahrodJzJlBHxecz9WJxnpKEofODh7z9IqFXWv3Sossj4zJPhMP5x07vuucMqmni9di2msOT/JigaQt+jc6FTrEu0tfrwo2TrgMB26A1KtsDI6S2ABkkCmnzntaAqvqOzaX9Dyq4s4A8f5zqt7axCYroji2mZJAiuo28kbpQY/c219fZe3ASWdKC2aYe6zQ7WS/XlDjawe9SYl7mHVd3ey2UrdBHXQUxTBW3YSLMXbxuGCxerR5AsEwyNzSUx4Spen22X/eryPO5av6afQ9fv0RSERh93j76ofZPPYAkTqQYK5zpnq91rSBYoyTj701j8MJrC/G+YESd/ASy8fWP8YLqZVAVErT10N9xoq4c3Ek+gJOFbAAhi4n9jEqKi7n3f+hJMTm3vnq2oxu8oM11F28muaz9m4n0HXW3vHXj3Mnw97xWqa/B8+aFzF8IP8clVbHHHvG+eK3Ck1jHl7xMpNW6zvgcAAA=="/>
          <p:cNvGrpSpPr>
            <a:grpSpLocks noChangeAspect="1"/>
          </p:cNvGrpSpPr>
          <p:nvPr/>
        </p:nvGrpSpPr>
        <p:grpSpPr>
          <a:xfrm>
            <a:off x="1389281" y="4356012"/>
            <a:ext cx="4159273" cy="787576"/>
            <a:chOff x="3738369" y="1358984"/>
            <a:chExt cx="5007243" cy="948143"/>
          </a:xfrm>
        </p:grpSpPr>
        <p:sp>
          <p:nvSpPr>
            <p:cNvPr id="12" name="AreaShape"/>
            <p:cNvSpPr/>
            <p:nvPr/>
          </p:nvSpPr>
          <p:spPr>
            <a:xfrm>
              <a:off x="7793334" y="1358987"/>
              <a:ext cx="952278" cy="94814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IconShape"/>
            <p:cNvSpPr/>
            <p:nvPr/>
          </p:nvSpPr>
          <p:spPr>
            <a:xfrm>
              <a:off x="7898776" y="1468062"/>
              <a:ext cx="649387" cy="780811"/>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solidFill>
              <a:schemeClr val="accent2">
                <a:lumMod val="100000"/>
              </a:schemeClr>
            </a:solidFill>
            <a:ln>
              <a:noFill/>
            </a:ln>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4" name="ValueText"/>
            <p:cNvSpPr txBox="1"/>
            <p:nvPr/>
          </p:nvSpPr>
          <p:spPr>
            <a:xfrm>
              <a:off x="3860279" y="1508724"/>
              <a:ext cx="521168" cy="390877"/>
            </a:xfrm>
            <a:prstGeom prst="rect">
              <a:avLst/>
            </a:prstGeom>
            <a:noFill/>
          </p:spPr>
          <p:txBody>
            <a:bodyPr wrap="none" anchor="ctr" anchorCtr="1">
              <a:prstTxWarp prst="textPlain">
                <a:avLst/>
              </a:prstTxWarp>
              <a:normAutofit fontScale="92500" lnSpcReduction="10000"/>
            </a:bodyPr>
            <a:lstStyle/>
            <a:p>
              <a:r>
                <a:rPr lang="en-US">
                  <a:solidFill>
                    <a:schemeClr val="accent2">
                      <a:lumMod val="10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76%</a:t>
              </a:r>
            </a:p>
          </p:txBody>
        </p:sp>
        <p:sp>
          <p:nvSpPr>
            <p:cNvPr id="15" name="RelativeShape"/>
            <p:cNvSpPr/>
            <p:nvPr/>
          </p:nvSpPr>
          <p:spPr>
            <a:xfrm>
              <a:off x="3738369" y="1977052"/>
              <a:ext cx="3994601" cy="31657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6" name="ValueShape"/>
            <p:cNvSpPr/>
            <p:nvPr/>
          </p:nvSpPr>
          <p:spPr>
            <a:xfrm>
              <a:off x="3738369" y="1977052"/>
              <a:ext cx="3035897" cy="316571"/>
            </a:xfrm>
            <a:prstGeom prst="rect">
              <a:avLst/>
            </a:prstGeom>
            <a:solidFill>
              <a:schemeClr val="accent2">
                <a:lumMod val="100000"/>
              </a:schemeClr>
            </a:solidFill>
            <a:ln w="12700" cap="flat" cmpd="sng">
              <a:solidFill>
                <a:schemeClr val="lt1"/>
              </a:solidFill>
              <a:prstDash val="solid"/>
              <a:miter/>
              <a:headEnd type="none" w="med" len="med"/>
              <a:tailEnd type="none" w="med" len="med"/>
            </a:ln>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17" name="组合 16"/>
            <p:cNvGrpSpPr/>
            <p:nvPr/>
          </p:nvGrpSpPr>
          <p:grpSpPr>
            <a:xfrm>
              <a:off x="3738371" y="1358984"/>
              <a:ext cx="4809792" cy="516551"/>
              <a:chOff x="3738371" y="1358984"/>
              <a:chExt cx="6873726" cy="516551"/>
            </a:xfrm>
          </p:grpSpPr>
          <p:sp>
            <p:nvSpPr>
              <p:cNvPr id="18" name="CustomText1"/>
              <p:cNvSpPr/>
              <p:nvPr/>
            </p:nvSpPr>
            <p:spPr>
              <a:xfrm>
                <a:off x="5099600" y="1526943"/>
                <a:ext cx="4347498" cy="348592"/>
              </a:xfrm>
              <a:prstGeom prst="rect">
                <a:avLst/>
              </a:prstGeom>
              <a:noFill/>
            </p:spPr>
            <p:txBody>
              <a:bodyPr wrap="none" lIns="0" tIns="0" rIns="0" bIns="0">
                <a:normAutofit/>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a:t>
                </a:r>
                <a:endParaRPr lang="en-US" altLang="zh-CN"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19" name="LineShape"/>
              <p:cNvCxnSpPr>
                <a:cxnSpLocks/>
              </p:cNvCxnSpPr>
              <p:nvPr/>
            </p:nvCxnSpPr>
            <p:spPr>
              <a:xfrm flipH="1">
                <a:off x="3738371" y="1358984"/>
                <a:ext cx="6873726" cy="0"/>
              </a:xfrm>
              <a:prstGeom prst="straightConnector1">
                <a:avLst/>
              </a:prstGeom>
              <a:noFill/>
              <a:ln w="3175" cap="flat" cmpd="sng">
                <a:solidFill>
                  <a:schemeClr val="tx1">
                    <a:lumMod val="20000"/>
                    <a:lumOff val="80000"/>
                  </a:schemeClr>
                </a:solidFill>
                <a:prstDash val="solid"/>
                <a:miter/>
                <a:headEnd type="none" w="med" len="med"/>
                <a:tailEnd type="none" w="med" len="med"/>
              </a:ln>
            </p:spPr>
          </p:cxnSp>
        </p:grpSp>
      </p:grpSp>
      <p:grpSp>
        <p:nvGrpSpPr>
          <p:cNvPr id="20" name="65f1cbed-ee10-4dd5-89fa-039227ed6d6f" descr="vgcAAB+LCAAAAAAABADVVMFO4zAQ/Rcv3CIUirQSvRVWhWqXBdEKDqseTDJtZuXYlTNBhar/zjhx2lgNpT2iXKKZN37znme8Eif0tgDRF+NcWvqFcm5lPiLIRSRGqejrUqlIXKFOUc9vrCkXhej/W23K2plnpOzaKGNdrUZCqZ6kKhm2g29gO/n72QwTmGSQQ4OZoKaBTseZTBkRn8Xcj8V5RhqKwgfuX/5DQq2y/k+HKouMz/wxHMaX172rnjusoonXa9diCkv+b4KiIfQ9Ohc6xbpEW6sPP0i2Dghsh96gZAuMnN4CaJAkoMl3Xguq4js6m/Y3pOzKAv7yca7T2s4qJKY7spiWSYLgOvpG4kaJ0d9cW2/vxU1gSQdqm3ao2+xgvVRf7mADu0ONeZl7WNXtnVy2QudxHcQ0VdCGjTR78bphOHexegTJMsHQ2FwSE67i9el22S8uz+Ku9Wv6OXT9HkxBaPRx9+iL2jf5BJYwkWqgcK5zttq9hmSBkoyzt8biu9EU5v/AjDj5G2Dh7RvjO9PNpCogau2hu+FGWz28kXgEJQlfA0AQE5+NSYiKuvd960swObW9e7aiGr+jzHQVbSe7rv2YifcddLW9d+Ddy/D1vFeorsHz5YfOXQg/xCdXscUd8755rsCRWseUvw8BFMYbvgcAAA=="/>
          <p:cNvGrpSpPr>
            <a:grpSpLocks noChangeAspect="1"/>
          </p:cNvGrpSpPr>
          <p:nvPr/>
        </p:nvGrpSpPr>
        <p:grpSpPr>
          <a:xfrm>
            <a:off x="6585394" y="2701384"/>
            <a:ext cx="4159273" cy="787576"/>
            <a:chOff x="3738369" y="1358984"/>
            <a:chExt cx="5007243" cy="948143"/>
          </a:xfrm>
        </p:grpSpPr>
        <p:sp>
          <p:nvSpPr>
            <p:cNvPr id="21" name="AreaShape"/>
            <p:cNvSpPr/>
            <p:nvPr/>
          </p:nvSpPr>
          <p:spPr>
            <a:xfrm>
              <a:off x="7793334" y="1358987"/>
              <a:ext cx="952278" cy="94814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2" name="IconShape"/>
            <p:cNvSpPr/>
            <p:nvPr/>
          </p:nvSpPr>
          <p:spPr>
            <a:xfrm>
              <a:off x="7898776" y="1468062"/>
              <a:ext cx="649387" cy="780811"/>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solidFill>
              <a:schemeClr val="accent2">
                <a:lumMod val="100000"/>
              </a:schemeClr>
            </a:solidFill>
            <a:ln>
              <a:noFill/>
            </a:ln>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3" name="ValueText"/>
            <p:cNvSpPr txBox="1"/>
            <p:nvPr/>
          </p:nvSpPr>
          <p:spPr>
            <a:xfrm>
              <a:off x="3860279" y="1508724"/>
              <a:ext cx="521168" cy="390877"/>
            </a:xfrm>
            <a:prstGeom prst="rect">
              <a:avLst/>
            </a:prstGeom>
            <a:noFill/>
          </p:spPr>
          <p:txBody>
            <a:bodyPr wrap="none" anchor="ctr" anchorCtr="1">
              <a:prstTxWarp prst="textPlain">
                <a:avLst/>
              </a:prstTxWarp>
              <a:normAutofit fontScale="92500" lnSpcReduction="10000"/>
            </a:bodyPr>
            <a:lstStyle/>
            <a:p>
              <a:r>
                <a:rPr lang="en-US">
                  <a:solidFill>
                    <a:schemeClr val="accent2">
                      <a:lumMod val="10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39%</a:t>
              </a:r>
            </a:p>
          </p:txBody>
        </p:sp>
        <p:sp>
          <p:nvSpPr>
            <p:cNvPr id="24" name="RelativeShape"/>
            <p:cNvSpPr/>
            <p:nvPr/>
          </p:nvSpPr>
          <p:spPr>
            <a:xfrm>
              <a:off x="3738369" y="1977052"/>
              <a:ext cx="3994601" cy="31657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5" name="ValueShape"/>
            <p:cNvSpPr/>
            <p:nvPr/>
          </p:nvSpPr>
          <p:spPr>
            <a:xfrm>
              <a:off x="3738369" y="1977052"/>
              <a:ext cx="1557894" cy="316571"/>
            </a:xfrm>
            <a:prstGeom prst="rect">
              <a:avLst/>
            </a:prstGeom>
            <a:solidFill>
              <a:schemeClr val="accent2">
                <a:lumMod val="100000"/>
              </a:schemeClr>
            </a:solidFill>
            <a:ln w="12700" cap="flat" cmpd="sng">
              <a:solidFill>
                <a:schemeClr val="lt1"/>
              </a:solidFill>
              <a:prstDash val="solid"/>
              <a:miter/>
              <a:headEnd type="none" w="med" len="med"/>
              <a:tailEnd type="none" w="med" len="med"/>
            </a:ln>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26" name="组合 25"/>
            <p:cNvGrpSpPr/>
            <p:nvPr/>
          </p:nvGrpSpPr>
          <p:grpSpPr>
            <a:xfrm>
              <a:off x="3738371" y="1358984"/>
              <a:ext cx="4809792" cy="516551"/>
              <a:chOff x="3738371" y="1358984"/>
              <a:chExt cx="6873726" cy="516551"/>
            </a:xfrm>
          </p:grpSpPr>
          <p:sp>
            <p:nvSpPr>
              <p:cNvPr id="27" name="CustomText1"/>
              <p:cNvSpPr/>
              <p:nvPr/>
            </p:nvSpPr>
            <p:spPr>
              <a:xfrm>
                <a:off x="5099600" y="1526943"/>
                <a:ext cx="4347498" cy="348592"/>
              </a:xfrm>
              <a:prstGeom prst="rect">
                <a:avLst/>
              </a:prstGeom>
              <a:noFill/>
            </p:spPr>
            <p:txBody>
              <a:bodyPr wrap="none" lIns="0" tIns="0" rIns="0" bIns="0">
                <a:normAutofit/>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a:t>
                </a:r>
                <a:endParaRPr lang="en-US" altLang="zh-CN"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28" name="LineShape"/>
              <p:cNvCxnSpPr>
                <a:cxnSpLocks/>
              </p:cNvCxnSpPr>
              <p:nvPr/>
            </p:nvCxnSpPr>
            <p:spPr>
              <a:xfrm flipH="1">
                <a:off x="3738371" y="1358984"/>
                <a:ext cx="6873726" cy="0"/>
              </a:xfrm>
              <a:prstGeom prst="straightConnector1">
                <a:avLst/>
              </a:prstGeom>
              <a:noFill/>
              <a:ln w="3175" cap="flat" cmpd="sng">
                <a:solidFill>
                  <a:schemeClr val="tx1">
                    <a:lumMod val="20000"/>
                    <a:lumOff val="80000"/>
                  </a:schemeClr>
                </a:solidFill>
                <a:prstDash val="solid"/>
                <a:miter/>
                <a:headEnd type="none" w="med" len="med"/>
                <a:tailEnd type="none" w="med" len="med"/>
              </a:ln>
            </p:spPr>
          </p:cxnSp>
        </p:grpSp>
      </p:grpSp>
      <p:grpSp>
        <p:nvGrpSpPr>
          <p:cNvPr id="29" name="65f1cbed-ee10-4dd5-89fa-039227ed6d6f" descr="vgcAAB+LCAAAAAAABADVVMFu2zAM/Rd1uxmFU2wrkJu7IVuwdi2aID0MOWg2E3OQpUCmi7RB/n2ULScW4qXJsfDFIB/1+J5IbcQHelmBGIpJIS19Q7m0shgTFCIS40wMdaVUJG5QZ6iX362pVqUY/t7syrqZJ6T8q1HGulqNhFLNpKoYdoBvYQf5+8UCU5jmUECLmaKmRGeTXGaMiC9j7sfiMicNZekD93/+QkqdsuFnh6rKnM+8GI0+XV1/SRJ3WE0Tb7euxQzW/N8GRUvoe3Qu9Ip1ia5WH36QbB0Q2B69QckeGDm9JVCSpqDJd94IquMHOtv2d6Tsygp+8XGu08bOOiTmB7KYlkmC4DZ6R+LGqdHvXNvV0YubwppO1DbvUbfbwWap3tzBFnaHGouq8LC62zu57oQGcRPELFPQhY01e/G8Yxi4WDOCZJlgZGwhiQk38fbjftkH15dx3/q1/Zy6fg+mJDT6vHv0Rd2bnIElTKVKFC51wVa715AsUJpz9oex+Go0hflbWBAnfwKsvH0TfGW6hVQlRJ09dDfcamuGNxKPoCThcwAIYuJ/YxKiov593/sSTE5j75GtqMfvLDNdRdfJvms/Z+J9B31tHx149zK8Pe81qm/wfPmpcxfCT/HJVexx57xvnitwpNEx5+8f1mhW174HAAA="/>
          <p:cNvGrpSpPr>
            <a:grpSpLocks noChangeAspect="1"/>
          </p:cNvGrpSpPr>
          <p:nvPr/>
        </p:nvGrpSpPr>
        <p:grpSpPr>
          <a:xfrm>
            <a:off x="6585394" y="4356012"/>
            <a:ext cx="4159273" cy="787576"/>
            <a:chOff x="3738369" y="1358984"/>
            <a:chExt cx="5007243" cy="948143"/>
          </a:xfrm>
        </p:grpSpPr>
        <p:sp>
          <p:nvSpPr>
            <p:cNvPr id="30" name="AreaShape"/>
            <p:cNvSpPr/>
            <p:nvPr/>
          </p:nvSpPr>
          <p:spPr>
            <a:xfrm>
              <a:off x="7793334" y="1358987"/>
              <a:ext cx="952278" cy="94814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1" name="IconShape"/>
            <p:cNvSpPr/>
            <p:nvPr/>
          </p:nvSpPr>
          <p:spPr>
            <a:xfrm>
              <a:off x="7898776" y="1468062"/>
              <a:ext cx="649387" cy="780811"/>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solidFill>
              <a:schemeClr val="accent1">
                <a:lumMod val="100000"/>
              </a:schemeClr>
            </a:solidFill>
            <a:ln>
              <a:noFill/>
            </a:ln>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2" name="ValueText"/>
            <p:cNvSpPr txBox="1"/>
            <p:nvPr/>
          </p:nvSpPr>
          <p:spPr>
            <a:xfrm>
              <a:off x="3860279" y="1508724"/>
              <a:ext cx="521168" cy="390877"/>
            </a:xfrm>
            <a:prstGeom prst="rect">
              <a:avLst/>
            </a:prstGeom>
            <a:noFill/>
          </p:spPr>
          <p:txBody>
            <a:bodyPr wrap="none" anchor="ctr" anchorCtr="1">
              <a:prstTxWarp prst="textPlain">
                <a:avLst/>
              </a:prstTxWarp>
              <a:normAutofit fontScale="92500" lnSpcReduction="10000"/>
            </a:bodyPr>
            <a:lstStyle/>
            <a:p>
              <a:r>
                <a:rPr lang="en-US">
                  <a:solidFill>
                    <a:schemeClr val="accent1">
                      <a:lumMod val="10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17%</a:t>
              </a:r>
            </a:p>
          </p:txBody>
        </p:sp>
        <p:sp>
          <p:nvSpPr>
            <p:cNvPr id="33" name="RelativeShape"/>
            <p:cNvSpPr/>
            <p:nvPr/>
          </p:nvSpPr>
          <p:spPr>
            <a:xfrm>
              <a:off x="3738369" y="1977052"/>
              <a:ext cx="3994601" cy="31657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4" name="ValueShape"/>
            <p:cNvSpPr/>
            <p:nvPr/>
          </p:nvSpPr>
          <p:spPr>
            <a:xfrm>
              <a:off x="3738369" y="1977052"/>
              <a:ext cx="679083" cy="316571"/>
            </a:xfrm>
            <a:prstGeom prst="rect">
              <a:avLst/>
            </a:prstGeom>
            <a:solidFill>
              <a:schemeClr val="accent1">
                <a:lumMod val="100000"/>
              </a:schemeClr>
            </a:solidFill>
            <a:ln w="12700" cap="flat" cmpd="sng">
              <a:solidFill>
                <a:schemeClr val="lt1"/>
              </a:solidFill>
              <a:prstDash val="solid"/>
              <a:miter/>
              <a:headEnd type="none" w="med" len="med"/>
              <a:tailEnd type="none" w="med" len="med"/>
            </a:ln>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35" name="组合 34"/>
            <p:cNvGrpSpPr/>
            <p:nvPr/>
          </p:nvGrpSpPr>
          <p:grpSpPr>
            <a:xfrm>
              <a:off x="3738371" y="1358984"/>
              <a:ext cx="4809792" cy="516551"/>
              <a:chOff x="3738371" y="1358984"/>
              <a:chExt cx="6873726" cy="516551"/>
            </a:xfrm>
          </p:grpSpPr>
          <p:sp>
            <p:nvSpPr>
              <p:cNvPr id="36" name="CustomText1"/>
              <p:cNvSpPr/>
              <p:nvPr/>
            </p:nvSpPr>
            <p:spPr>
              <a:xfrm>
                <a:off x="5099600" y="1526943"/>
                <a:ext cx="4347498" cy="348592"/>
              </a:xfrm>
              <a:prstGeom prst="rect">
                <a:avLst/>
              </a:prstGeom>
              <a:noFill/>
            </p:spPr>
            <p:txBody>
              <a:bodyPr wrap="none" lIns="0" tIns="0" rIns="0" bIns="0">
                <a:normAutofit/>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a:t>
                </a:r>
                <a:endParaRPr lang="en-US" altLang="zh-CN"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37" name="LineShape"/>
              <p:cNvCxnSpPr>
                <a:cxnSpLocks/>
              </p:cNvCxnSpPr>
              <p:nvPr/>
            </p:nvCxnSpPr>
            <p:spPr>
              <a:xfrm flipH="1">
                <a:off x="3738371" y="1358984"/>
                <a:ext cx="6873726" cy="0"/>
              </a:xfrm>
              <a:prstGeom prst="straightConnector1">
                <a:avLst/>
              </a:prstGeom>
              <a:noFill/>
              <a:ln w="3175" cap="flat" cmpd="sng">
                <a:solidFill>
                  <a:schemeClr val="tx1">
                    <a:lumMod val="20000"/>
                    <a:lumOff val="80000"/>
                  </a:schemeClr>
                </a:solidFill>
                <a:prstDash val="solid"/>
                <a:miter/>
                <a:headEnd type="none" w="med" len="med"/>
                <a:tailEnd type="none" w="med" len="med"/>
              </a:ln>
            </p:spPr>
          </p:cxnSp>
        </p:grpSp>
      </p:grpSp>
      <p:sp>
        <p:nvSpPr>
          <p:cNvPr id="38" name="矩形 37">
            <a:extLst>
              <a:ext uri="{FF2B5EF4-FFF2-40B4-BE49-F238E27FC236}">
                <a16:creationId xmlns:a16="http://schemas.microsoft.com/office/drawing/2014/main" id="{34A5C8FA-9B5F-4431-8F77-074DAFDA8A49}"/>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Tree>
    <p:extLst>
      <p:ext uri="{BB962C8B-B14F-4D97-AF65-F5344CB8AC3E}">
        <p14:creationId xmlns:p14="http://schemas.microsoft.com/office/powerpoint/2010/main" val="10466099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par>
                                <p:cTn id="11" presetID="31" presetClass="entr" presetSubtype="0" fill="hold" nodeType="withEffect">
                                  <p:stCondLst>
                                    <p:cond delay="250"/>
                                  </p:stCondLst>
                                  <p:childTnLst>
                                    <p:set>
                                      <p:cBhvr>
                                        <p:cTn id="12" dur="1" fill="hold">
                                          <p:stCondLst>
                                            <p:cond delay="0"/>
                                          </p:stCondLst>
                                        </p:cTn>
                                        <p:tgtEl>
                                          <p:spTgt spid="20"/>
                                        </p:tgtEl>
                                        <p:attrNameLst>
                                          <p:attrName>style.visibility</p:attrName>
                                        </p:attrNameLst>
                                      </p:cBhvr>
                                      <p:to>
                                        <p:strVal val="visible"/>
                                      </p:to>
                                    </p:set>
                                    <p:anim calcmode="lin" valueType="num">
                                      <p:cBhvr>
                                        <p:cTn id="13" dur="1000" fill="hold"/>
                                        <p:tgtEl>
                                          <p:spTgt spid="20"/>
                                        </p:tgtEl>
                                        <p:attrNameLst>
                                          <p:attrName>ppt_w</p:attrName>
                                        </p:attrNameLst>
                                      </p:cBhvr>
                                      <p:tavLst>
                                        <p:tav tm="0">
                                          <p:val>
                                            <p:fltVal val="0"/>
                                          </p:val>
                                        </p:tav>
                                        <p:tav tm="100000">
                                          <p:val>
                                            <p:strVal val="#ppt_w"/>
                                          </p:val>
                                        </p:tav>
                                      </p:tavLst>
                                    </p:anim>
                                    <p:anim calcmode="lin" valueType="num">
                                      <p:cBhvr>
                                        <p:cTn id="14" dur="1000" fill="hold"/>
                                        <p:tgtEl>
                                          <p:spTgt spid="20"/>
                                        </p:tgtEl>
                                        <p:attrNameLst>
                                          <p:attrName>ppt_h</p:attrName>
                                        </p:attrNameLst>
                                      </p:cBhvr>
                                      <p:tavLst>
                                        <p:tav tm="0">
                                          <p:val>
                                            <p:fltVal val="0"/>
                                          </p:val>
                                        </p:tav>
                                        <p:tav tm="100000">
                                          <p:val>
                                            <p:strVal val="#ppt_h"/>
                                          </p:val>
                                        </p:tav>
                                      </p:tavLst>
                                    </p:anim>
                                    <p:anim calcmode="lin" valueType="num">
                                      <p:cBhvr>
                                        <p:cTn id="15" dur="1000" fill="hold"/>
                                        <p:tgtEl>
                                          <p:spTgt spid="20"/>
                                        </p:tgtEl>
                                        <p:attrNameLst>
                                          <p:attrName>style.rotation</p:attrName>
                                        </p:attrNameLst>
                                      </p:cBhvr>
                                      <p:tavLst>
                                        <p:tav tm="0">
                                          <p:val>
                                            <p:fltVal val="90"/>
                                          </p:val>
                                        </p:tav>
                                        <p:tav tm="100000">
                                          <p:val>
                                            <p:fltVal val="0"/>
                                          </p:val>
                                        </p:tav>
                                      </p:tavLst>
                                    </p:anim>
                                    <p:animEffect transition="in" filter="fade">
                                      <p:cBhvr>
                                        <p:cTn id="16" dur="1000"/>
                                        <p:tgtEl>
                                          <p:spTgt spid="20"/>
                                        </p:tgtEl>
                                      </p:cBhvr>
                                    </p:animEffect>
                                  </p:childTnLst>
                                </p:cTn>
                              </p:par>
                              <p:par>
                                <p:cTn id="17" presetID="31" presetClass="entr" presetSubtype="0" fill="hold"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p:cTn id="19" dur="1000" fill="hold"/>
                                        <p:tgtEl>
                                          <p:spTgt spid="11"/>
                                        </p:tgtEl>
                                        <p:attrNameLst>
                                          <p:attrName>ppt_w</p:attrName>
                                        </p:attrNameLst>
                                      </p:cBhvr>
                                      <p:tavLst>
                                        <p:tav tm="0">
                                          <p:val>
                                            <p:fltVal val="0"/>
                                          </p:val>
                                        </p:tav>
                                        <p:tav tm="100000">
                                          <p:val>
                                            <p:strVal val="#ppt_w"/>
                                          </p:val>
                                        </p:tav>
                                      </p:tavLst>
                                    </p:anim>
                                    <p:anim calcmode="lin" valueType="num">
                                      <p:cBhvr>
                                        <p:cTn id="20" dur="1000" fill="hold"/>
                                        <p:tgtEl>
                                          <p:spTgt spid="11"/>
                                        </p:tgtEl>
                                        <p:attrNameLst>
                                          <p:attrName>ppt_h</p:attrName>
                                        </p:attrNameLst>
                                      </p:cBhvr>
                                      <p:tavLst>
                                        <p:tav tm="0">
                                          <p:val>
                                            <p:fltVal val="0"/>
                                          </p:val>
                                        </p:tav>
                                        <p:tav tm="100000">
                                          <p:val>
                                            <p:strVal val="#ppt_h"/>
                                          </p:val>
                                        </p:tav>
                                      </p:tavLst>
                                    </p:anim>
                                    <p:anim calcmode="lin" valueType="num">
                                      <p:cBhvr>
                                        <p:cTn id="21" dur="1000" fill="hold"/>
                                        <p:tgtEl>
                                          <p:spTgt spid="11"/>
                                        </p:tgtEl>
                                        <p:attrNameLst>
                                          <p:attrName>style.rotation</p:attrName>
                                        </p:attrNameLst>
                                      </p:cBhvr>
                                      <p:tavLst>
                                        <p:tav tm="0">
                                          <p:val>
                                            <p:fltVal val="90"/>
                                          </p:val>
                                        </p:tav>
                                        <p:tav tm="100000">
                                          <p:val>
                                            <p:fltVal val="0"/>
                                          </p:val>
                                        </p:tav>
                                      </p:tavLst>
                                    </p:anim>
                                    <p:animEffect transition="in" filter="fade">
                                      <p:cBhvr>
                                        <p:cTn id="22" dur="1000"/>
                                        <p:tgtEl>
                                          <p:spTgt spid="11"/>
                                        </p:tgtEl>
                                      </p:cBhvr>
                                    </p:animEffect>
                                  </p:childTnLst>
                                </p:cTn>
                              </p:par>
                              <p:par>
                                <p:cTn id="23" presetID="31" presetClass="entr" presetSubtype="0" fill="hold" nodeType="withEffect">
                                  <p:stCondLst>
                                    <p:cond delay="750"/>
                                  </p:stCondLst>
                                  <p:childTnLst>
                                    <p:set>
                                      <p:cBhvr>
                                        <p:cTn id="24" dur="1" fill="hold">
                                          <p:stCondLst>
                                            <p:cond delay="0"/>
                                          </p:stCondLst>
                                        </p:cTn>
                                        <p:tgtEl>
                                          <p:spTgt spid="29"/>
                                        </p:tgtEl>
                                        <p:attrNameLst>
                                          <p:attrName>style.visibility</p:attrName>
                                        </p:attrNameLst>
                                      </p:cBhvr>
                                      <p:to>
                                        <p:strVal val="visible"/>
                                      </p:to>
                                    </p:set>
                                    <p:anim calcmode="lin" valueType="num">
                                      <p:cBhvr>
                                        <p:cTn id="25" dur="1000" fill="hold"/>
                                        <p:tgtEl>
                                          <p:spTgt spid="29"/>
                                        </p:tgtEl>
                                        <p:attrNameLst>
                                          <p:attrName>ppt_w</p:attrName>
                                        </p:attrNameLst>
                                      </p:cBhvr>
                                      <p:tavLst>
                                        <p:tav tm="0">
                                          <p:val>
                                            <p:fltVal val="0"/>
                                          </p:val>
                                        </p:tav>
                                        <p:tav tm="100000">
                                          <p:val>
                                            <p:strVal val="#ppt_w"/>
                                          </p:val>
                                        </p:tav>
                                      </p:tavLst>
                                    </p:anim>
                                    <p:anim calcmode="lin" valueType="num">
                                      <p:cBhvr>
                                        <p:cTn id="26" dur="1000" fill="hold"/>
                                        <p:tgtEl>
                                          <p:spTgt spid="29"/>
                                        </p:tgtEl>
                                        <p:attrNameLst>
                                          <p:attrName>ppt_h</p:attrName>
                                        </p:attrNameLst>
                                      </p:cBhvr>
                                      <p:tavLst>
                                        <p:tav tm="0">
                                          <p:val>
                                            <p:fltVal val="0"/>
                                          </p:val>
                                        </p:tav>
                                        <p:tav tm="100000">
                                          <p:val>
                                            <p:strVal val="#ppt_h"/>
                                          </p:val>
                                        </p:tav>
                                      </p:tavLst>
                                    </p:anim>
                                    <p:anim calcmode="lin" valueType="num">
                                      <p:cBhvr>
                                        <p:cTn id="27" dur="1000" fill="hold"/>
                                        <p:tgtEl>
                                          <p:spTgt spid="29"/>
                                        </p:tgtEl>
                                        <p:attrNameLst>
                                          <p:attrName>style.rotation</p:attrName>
                                        </p:attrNameLst>
                                      </p:cBhvr>
                                      <p:tavLst>
                                        <p:tav tm="0">
                                          <p:val>
                                            <p:fltVal val="90"/>
                                          </p:val>
                                        </p:tav>
                                        <p:tav tm="100000">
                                          <p:val>
                                            <p:fltVal val="0"/>
                                          </p:val>
                                        </p:tav>
                                      </p:tavLst>
                                    </p:anim>
                                    <p:animEffect transition="in" filter="fade">
                                      <p:cBhvr>
                                        <p:cTn id="28"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449913" y="1688745"/>
            <a:ext cx="2560671" cy="3219583"/>
            <a:chOff x="8590330" y="1833930"/>
            <a:chExt cx="2560670" cy="3219583"/>
          </a:xfrm>
        </p:grpSpPr>
        <p:cxnSp>
          <p:nvCxnSpPr>
            <p:cNvPr id="38" name="ïṧḷïḓê-Straight Connector 37"/>
            <p:cNvCxnSpPr/>
            <p:nvPr/>
          </p:nvCxnSpPr>
          <p:spPr>
            <a:xfrm>
              <a:off x="8590330" y="3431641"/>
              <a:ext cx="859284" cy="1"/>
            </a:xfrm>
            <a:prstGeom prst="line">
              <a:avLst/>
            </a:prstGeom>
            <a:ln w="12700" cap="flat" cmpd="sng" algn="ctr">
              <a:solidFill>
                <a:schemeClr val="accent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 name="ïṧḷïḓê-Rectangle 38"/>
            <p:cNvSpPr/>
            <p:nvPr/>
          </p:nvSpPr>
          <p:spPr>
            <a:xfrm>
              <a:off x="9449614" y="3431641"/>
              <a:ext cx="914400" cy="45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cxnSp>
          <p:nvCxnSpPr>
            <p:cNvPr id="40" name="ïṧḷïḓê-Straight Connector 39"/>
            <p:cNvCxnSpPr/>
            <p:nvPr/>
          </p:nvCxnSpPr>
          <p:spPr>
            <a:xfrm>
              <a:off x="8590330" y="4720710"/>
              <a:ext cx="859284" cy="1"/>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1" name="ïṧḷïḓê-Rectangle 40"/>
            <p:cNvSpPr/>
            <p:nvPr/>
          </p:nvSpPr>
          <p:spPr>
            <a:xfrm>
              <a:off x="9449614" y="4720710"/>
              <a:ext cx="914400" cy="45720"/>
            </a:xfrm>
            <a:prstGeom prst="rect">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3" name="ïṧḷïḓê-Rectangle 42"/>
            <p:cNvSpPr/>
            <p:nvPr/>
          </p:nvSpPr>
          <p:spPr>
            <a:xfrm>
              <a:off x="8590330" y="1833930"/>
              <a:ext cx="2560670" cy="335669"/>
            </a:xfrm>
            <a:prstGeom prst="rect">
              <a:avLst/>
            </a:prstGeom>
          </p:spPr>
          <p:txBody>
            <a:bodyPr wrap="none" lIns="0" tIns="0" rIns="0" bIns="0">
              <a:normAutofit/>
            </a:bodyPr>
            <a:lstStyle/>
            <a:p>
              <a:r>
                <a:rPr lang="zh-CN" altLang="en-US" sz="2133" b="1">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p>
          </p:txBody>
        </p:sp>
        <p:sp>
          <p:nvSpPr>
            <p:cNvPr id="45" name="ïṧḷïḓê-Rectangle 44"/>
            <p:cNvSpPr/>
            <p:nvPr/>
          </p:nvSpPr>
          <p:spPr>
            <a:xfrm>
              <a:off x="8590330" y="3521937"/>
              <a:ext cx="2040294" cy="244169"/>
            </a:xfrm>
            <a:prstGeom prst="rect">
              <a:avLst/>
            </a:prstGeom>
          </p:spPr>
          <p:txBody>
            <a:bodyPr wrap="none" lIns="0" tIns="0" rIns="0" bIns="0" anchor="ctr" anchorCtr="0">
              <a:normAutofit/>
            </a:bodyPr>
            <a:lstStyle/>
            <a:p>
              <a:r>
                <a:rPr lang="zh-CN" altLang="en-US" sz="1467" b="1" dirty="0">
                  <a:solidFill>
                    <a:schemeClr val="dk1">
                      <a:lumMod val="10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p>
          </p:txBody>
        </p:sp>
        <p:sp>
          <p:nvSpPr>
            <p:cNvPr id="48" name="ïṧḷïḓê-Rectangle 47"/>
            <p:cNvSpPr/>
            <p:nvPr/>
          </p:nvSpPr>
          <p:spPr>
            <a:xfrm>
              <a:off x="8590330" y="4809344"/>
              <a:ext cx="2040294" cy="244169"/>
            </a:xfrm>
            <a:prstGeom prst="rect">
              <a:avLst/>
            </a:prstGeom>
          </p:spPr>
          <p:txBody>
            <a:bodyPr wrap="none" lIns="0" tIns="0" rIns="0" bIns="0" anchor="ctr" anchorCtr="0">
              <a:normAutofit/>
            </a:bodyPr>
            <a:lstStyle/>
            <a:p>
              <a:r>
                <a:rPr lang="zh-CN" altLang="en-US" sz="1467" b="1">
                  <a:solidFill>
                    <a:schemeClr val="dk1">
                      <a:lumMod val="10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p>
          </p:txBody>
        </p:sp>
      </p:grpSp>
      <p:sp>
        <p:nvSpPr>
          <p:cNvPr id="51" name="TextBox 48"/>
          <p:cNvSpPr txBox="1"/>
          <p:nvPr/>
        </p:nvSpPr>
        <p:spPr>
          <a:xfrm>
            <a:off x="7449822" y="2135295"/>
            <a:ext cx="2882900" cy="896620"/>
          </a:xfrm>
          <a:prstGeom prst="rect">
            <a:avLst/>
          </a:prstGeom>
        </p:spPr>
        <p:txBody>
          <a:bodyPr vert="horz" wrap="square" lIns="0" tIns="0" rIns="480000" bIns="0" anchor="ctr" anchorCtr="0">
            <a:normAutofit/>
          </a:bodyPr>
          <a:lstStyle/>
          <a:p>
            <a:pPr eaLnBrk="0" hangingPunct="0">
              <a:lnSpc>
                <a:spcPct val="150000"/>
              </a:lnSpc>
            </a:pPr>
            <a:r>
              <a:rPr lang="zh-CN" altLang="en-US" sz="1333"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a:t>
            </a:r>
            <a:endParaRPr lang="zh-CN" altLang="en-US" sz="1333"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2" name="TextBox 48"/>
          <p:cNvSpPr txBox="1"/>
          <p:nvPr/>
        </p:nvSpPr>
        <p:spPr>
          <a:xfrm>
            <a:off x="7449820" y="3620347"/>
            <a:ext cx="3730413" cy="896620"/>
          </a:xfrm>
          <a:prstGeom prst="rect">
            <a:avLst/>
          </a:prstGeom>
        </p:spPr>
        <p:txBody>
          <a:bodyPr vert="horz" wrap="square" lIns="0" tIns="0" rIns="480000" bIns="0" anchor="ctr" anchorCtr="0">
            <a:normAutofit/>
          </a:bodyPr>
          <a:lstStyle/>
          <a:p>
            <a:pPr eaLnBrk="0" hangingPunct="0">
              <a:lnSpc>
                <a:spcPct val="150000"/>
              </a:lnSpc>
            </a:pPr>
            <a:r>
              <a:rPr lang="zh-CN" altLang="en-US" sz="1333"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a:t>
            </a:r>
            <a:endParaRPr lang="zh-CN" altLang="en-US" sz="1333"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3" name="TextBox 48"/>
          <p:cNvSpPr txBox="1"/>
          <p:nvPr/>
        </p:nvSpPr>
        <p:spPr>
          <a:xfrm>
            <a:off x="7449820" y="4908127"/>
            <a:ext cx="3730413" cy="896620"/>
          </a:xfrm>
          <a:prstGeom prst="rect">
            <a:avLst/>
          </a:prstGeom>
        </p:spPr>
        <p:txBody>
          <a:bodyPr vert="horz" wrap="square" lIns="0" tIns="0" rIns="480000" bIns="0" anchor="ctr" anchorCtr="0">
            <a:normAutofit/>
          </a:bodyPr>
          <a:lstStyle/>
          <a:p>
            <a:pPr eaLnBrk="0" hangingPunct="0">
              <a:lnSpc>
                <a:spcPct val="150000"/>
              </a:lnSpc>
            </a:pPr>
            <a:r>
              <a:rPr lang="zh-CN" altLang="en-US" sz="1333"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a:t>
            </a:r>
            <a:endParaRPr lang="zh-CN" altLang="en-US" sz="1333"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4" name="矩形 13">
            <a:extLst>
              <a:ext uri="{FF2B5EF4-FFF2-40B4-BE49-F238E27FC236}">
                <a16:creationId xmlns:a16="http://schemas.microsoft.com/office/drawing/2014/main" id="{1FED9A06-384D-4981-8420-B59EA691164B}"/>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pic>
        <p:nvPicPr>
          <p:cNvPr id="15" name="图片 14">
            <a:extLst>
              <a:ext uri="{FF2B5EF4-FFF2-40B4-BE49-F238E27FC236}">
                <a16:creationId xmlns:a16="http://schemas.microsoft.com/office/drawing/2014/main" id="{AE652788-810C-467C-ACFB-2A1C364B98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5349" y="1788126"/>
            <a:ext cx="5496662" cy="3664441"/>
          </a:xfrm>
          <a:prstGeom prst="rect">
            <a:avLst/>
          </a:prstGeom>
        </p:spPr>
      </p:pic>
    </p:spTree>
    <p:custDataLst>
      <p:tags r:id="rId1"/>
    </p:custDataLst>
    <p:extLst>
      <p:ext uri="{BB962C8B-B14F-4D97-AF65-F5344CB8AC3E}">
        <p14:creationId xmlns:p14="http://schemas.microsoft.com/office/powerpoint/2010/main" val="35027228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6"/>
          <p:cNvSpPr>
            <a:spLocks/>
          </p:cNvSpPr>
          <p:nvPr/>
        </p:nvSpPr>
        <p:spPr bwMode="auto">
          <a:xfrm>
            <a:off x="2957512" y="1769045"/>
            <a:ext cx="1843088" cy="1615507"/>
          </a:xfrm>
          <a:custGeom>
            <a:avLst/>
            <a:gdLst>
              <a:gd name="T0" fmla="*/ 130 w 130"/>
              <a:gd name="T1" fmla="*/ 114 h 114"/>
              <a:gd name="T2" fmla="*/ 128 w 130"/>
              <a:gd name="T3" fmla="*/ 107 h 114"/>
              <a:gd name="T4" fmla="*/ 125 w 130"/>
              <a:gd name="T5" fmla="*/ 99 h 114"/>
              <a:gd name="T6" fmla="*/ 123 w 130"/>
              <a:gd name="T7" fmla="*/ 91 h 114"/>
              <a:gd name="T8" fmla="*/ 114 w 130"/>
              <a:gd name="T9" fmla="*/ 88 h 114"/>
              <a:gd name="T10" fmla="*/ 106 w 130"/>
              <a:gd name="T11" fmla="*/ 85 h 114"/>
              <a:gd name="T12" fmla="*/ 80 w 130"/>
              <a:gd name="T13" fmla="*/ 71 h 114"/>
              <a:gd name="T14" fmla="*/ 79 w 130"/>
              <a:gd name="T15" fmla="*/ 67 h 114"/>
              <a:gd name="T16" fmla="*/ 81 w 130"/>
              <a:gd name="T17" fmla="*/ 54 h 114"/>
              <a:gd name="T18" fmla="*/ 86 w 130"/>
              <a:gd name="T19" fmla="*/ 48 h 114"/>
              <a:gd name="T20" fmla="*/ 88 w 130"/>
              <a:gd name="T21" fmla="*/ 41 h 114"/>
              <a:gd name="T22" fmla="*/ 87 w 130"/>
              <a:gd name="T23" fmla="*/ 37 h 114"/>
              <a:gd name="T24" fmla="*/ 87 w 130"/>
              <a:gd name="T25" fmla="*/ 33 h 114"/>
              <a:gd name="T26" fmla="*/ 89 w 130"/>
              <a:gd name="T27" fmla="*/ 25 h 114"/>
              <a:gd name="T28" fmla="*/ 83 w 130"/>
              <a:gd name="T29" fmla="*/ 16 h 114"/>
              <a:gd name="T30" fmla="*/ 74 w 130"/>
              <a:gd name="T31" fmla="*/ 4 h 114"/>
              <a:gd name="T32" fmla="*/ 71 w 130"/>
              <a:gd name="T33" fmla="*/ 5 h 114"/>
              <a:gd name="T34" fmla="*/ 50 w 130"/>
              <a:gd name="T35" fmla="*/ 5 h 114"/>
              <a:gd name="T36" fmla="*/ 41 w 130"/>
              <a:gd name="T37" fmla="*/ 12 h 114"/>
              <a:gd name="T38" fmla="*/ 38 w 130"/>
              <a:gd name="T39" fmla="*/ 18 h 114"/>
              <a:gd name="T40" fmla="*/ 35 w 130"/>
              <a:gd name="T41" fmla="*/ 30 h 114"/>
              <a:gd name="T42" fmla="*/ 38 w 130"/>
              <a:gd name="T43" fmla="*/ 33 h 114"/>
              <a:gd name="T44" fmla="*/ 40 w 130"/>
              <a:gd name="T45" fmla="*/ 37 h 114"/>
              <a:gd name="T46" fmla="*/ 41 w 130"/>
              <a:gd name="T47" fmla="*/ 43 h 114"/>
              <a:gd name="T48" fmla="*/ 41 w 130"/>
              <a:gd name="T49" fmla="*/ 50 h 114"/>
              <a:gd name="T50" fmla="*/ 45 w 130"/>
              <a:gd name="T51" fmla="*/ 60 h 114"/>
              <a:gd name="T52" fmla="*/ 49 w 130"/>
              <a:gd name="T53" fmla="*/ 70 h 114"/>
              <a:gd name="T54" fmla="*/ 44 w 130"/>
              <a:gd name="T55" fmla="*/ 74 h 114"/>
              <a:gd name="T56" fmla="*/ 37 w 130"/>
              <a:gd name="T57" fmla="*/ 81 h 114"/>
              <a:gd name="T58" fmla="*/ 19 w 130"/>
              <a:gd name="T59" fmla="*/ 88 h 114"/>
              <a:gd name="T60" fmla="*/ 11 w 130"/>
              <a:gd name="T61" fmla="*/ 92 h 114"/>
              <a:gd name="T62" fmla="*/ 2 w 130"/>
              <a:gd name="T63" fmla="*/ 95 h 114"/>
              <a:gd name="T64" fmla="*/ 0 w 130"/>
              <a:gd name="T65" fmla="*/ 107 h 114"/>
              <a:gd name="T66" fmla="*/ 0 w 130"/>
              <a:gd name="T67" fmla="*/ 114 h 114"/>
              <a:gd name="T68" fmla="*/ 130 w 130"/>
              <a:gd name="T69"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0" h="114">
                <a:moveTo>
                  <a:pt x="130" y="114"/>
                </a:moveTo>
                <a:cubicBezTo>
                  <a:pt x="129" y="112"/>
                  <a:pt x="128" y="109"/>
                  <a:pt x="128" y="107"/>
                </a:cubicBezTo>
                <a:cubicBezTo>
                  <a:pt x="127" y="105"/>
                  <a:pt x="126" y="102"/>
                  <a:pt x="125" y="99"/>
                </a:cubicBezTo>
                <a:cubicBezTo>
                  <a:pt x="124" y="96"/>
                  <a:pt x="124" y="92"/>
                  <a:pt x="123" y="91"/>
                </a:cubicBezTo>
                <a:cubicBezTo>
                  <a:pt x="122" y="90"/>
                  <a:pt x="117" y="89"/>
                  <a:pt x="114" y="88"/>
                </a:cubicBezTo>
                <a:cubicBezTo>
                  <a:pt x="111" y="87"/>
                  <a:pt x="108" y="86"/>
                  <a:pt x="106" y="85"/>
                </a:cubicBezTo>
                <a:cubicBezTo>
                  <a:pt x="95" y="81"/>
                  <a:pt x="85" y="79"/>
                  <a:pt x="80" y="71"/>
                </a:cubicBezTo>
                <a:cubicBezTo>
                  <a:pt x="80" y="70"/>
                  <a:pt x="79" y="69"/>
                  <a:pt x="79" y="67"/>
                </a:cubicBezTo>
                <a:cubicBezTo>
                  <a:pt x="78" y="64"/>
                  <a:pt x="79" y="57"/>
                  <a:pt x="81" y="54"/>
                </a:cubicBezTo>
                <a:cubicBezTo>
                  <a:pt x="82" y="52"/>
                  <a:pt x="84" y="51"/>
                  <a:pt x="86" y="48"/>
                </a:cubicBezTo>
                <a:cubicBezTo>
                  <a:pt x="87" y="47"/>
                  <a:pt x="88" y="44"/>
                  <a:pt x="88" y="41"/>
                </a:cubicBezTo>
                <a:cubicBezTo>
                  <a:pt x="88" y="40"/>
                  <a:pt x="87" y="39"/>
                  <a:pt x="87" y="37"/>
                </a:cubicBezTo>
                <a:cubicBezTo>
                  <a:pt x="87" y="36"/>
                  <a:pt x="87" y="34"/>
                  <a:pt x="87" y="33"/>
                </a:cubicBezTo>
                <a:cubicBezTo>
                  <a:pt x="88" y="30"/>
                  <a:pt x="89" y="27"/>
                  <a:pt x="89" y="25"/>
                </a:cubicBezTo>
                <a:cubicBezTo>
                  <a:pt x="89" y="21"/>
                  <a:pt x="87" y="17"/>
                  <a:pt x="83" y="16"/>
                </a:cubicBezTo>
                <a:cubicBezTo>
                  <a:pt x="83" y="10"/>
                  <a:pt x="80" y="4"/>
                  <a:pt x="74" y="4"/>
                </a:cubicBezTo>
                <a:cubicBezTo>
                  <a:pt x="73" y="4"/>
                  <a:pt x="71" y="3"/>
                  <a:pt x="71" y="5"/>
                </a:cubicBezTo>
                <a:cubicBezTo>
                  <a:pt x="65" y="0"/>
                  <a:pt x="56" y="6"/>
                  <a:pt x="50" y="5"/>
                </a:cubicBezTo>
                <a:cubicBezTo>
                  <a:pt x="47" y="8"/>
                  <a:pt x="43" y="9"/>
                  <a:pt x="41" y="12"/>
                </a:cubicBezTo>
                <a:cubicBezTo>
                  <a:pt x="40" y="13"/>
                  <a:pt x="39" y="16"/>
                  <a:pt x="38" y="18"/>
                </a:cubicBezTo>
                <a:cubicBezTo>
                  <a:pt x="36" y="23"/>
                  <a:pt x="36" y="26"/>
                  <a:pt x="35" y="30"/>
                </a:cubicBezTo>
                <a:cubicBezTo>
                  <a:pt x="36" y="32"/>
                  <a:pt x="37" y="33"/>
                  <a:pt x="38" y="33"/>
                </a:cubicBezTo>
                <a:cubicBezTo>
                  <a:pt x="38" y="35"/>
                  <a:pt x="39" y="36"/>
                  <a:pt x="40" y="37"/>
                </a:cubicBezTo>
                <a:cubicBezTo>
                  <a:pt x="39" y="39"/>
                  <a:pt x="41" y="41"/>
                  <a:pt x="41" y="43"/>
                </a:cubicBezTo>
                <a:cubicBezTo>
                  <a:pt x="41" y="45"/>
                  <a:pt x="41" y="48"/>
                  <a:pt x="41" y="50"/>
                </a:cubicBezTo>
                <a:cubicBezTo>
                  <a:pt x="41" y="53"/>
                  <a:pt x="43" y="57"/>
                  <a:pt x="45" y="60"/>
                </a:cubicBezTo>
                <a:cubicBezTo>
                  <a:pt x="46" y="63"/>
                  <a:pt x="49" y="67"/>
                  <a:pt x="49" y="70"/>
                </a:cubicBezTo>
                <a:cubicBezTo>
                  <a:pt x="48" y="71"/>
                  <a:pt x="45" y="73"/>
                  <a:pt x="44" y="74"/>
                </a:cubicBezTo>
                <a:cubicBezTo>
                  <a:pt x="41" y="76"/>
                  <a:pt x="39" y="80"/>
                  <a:pt x="37" y="81"/>
                </a:cubicBezTo>
                <a:cubicBezTo>
                  <a:pt x="32" y="84"/>
                  <a:pt x="25" y="86"/>
                  <a:pt x="19" y="88"/>
                </a:cubicBezTo>
                <a:cubicBezTo>
                  <a:pt x="16" y="89"/>
                  <a:pt x="14" y="90"/>
                  <a:pt x="11" y="92"/>
                </a:cubicBezTo>
                <a:cubicBezTo>
                  <a:pt x="8" y="93"/>
                  <a:pt x="3" y="94"/>
                  <a:pt x="2" y="95"/>
                </a:cubicBezTo>
                <a:cubicBezTo>
                  <a:pt x="1" y="97"/>
                  <a:pt x="0" y="105"/>
                  <a:pt x="0" y="107"/>
                </a:cubicBezTo>
                <a:cubicBezTo>
                  <a:pt x="0" y="109"/>
                  <a:pt x="0" y="112"/>
                  <a:pt x="0" y="114"/>
                </a:cubicBezTo>
                <a:lnTo>
                  <a:pt x="130" y="114"/>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6" name="Freeform 7"/>
          <p:cNvSpPr>
            <a:spLocks/>
          </p:cNvSpPr>
          <p:nvPr/>
        </p:nvSpPr>
        <p:spPr bwMode="auto">
          <a:xfrm>
            <a:off x="7392195" y="4044158"/>
            <a:ext cx="2130907" cy="1740695"/>
          </a:xfrm>
          <a:custGeom>
            <a:avLst/>
            <a:gdLst>
              <a:gd name="T0" fmla="*/ 1 w 142"/>
              <a:gd name="T1" fmla="*/ 112 h 116"/>
              <a:gd name="T2" fmla="*/ 0 w 142"/>
              <a:gd name="T3" fmla="*/ 116 h 116"/>
              <a:gd name="T4" fmla="*/ 141 w 142"/>
              <a:gd name="T5" fmla="*/ 116 h 116"/>
              <a:gd name="T6" fmla="*/ 140 w 142"/>
              <a:gd name="T7" fmla="*/ 106 h 116"/>
              <a:gd name="T8" fmla="*/ 136 w 142"/>
              <a:gd name="T9" fmla="*/ 103 h 116"/>
              <a:gd name="T10" fmla="*/ 120 w 142"/>
              <a:gd name="T11" fmla="*/ 96 h 116"/>
              <a:gd name="T12" fmla="*/ 100 w 142"/>
              <a:gd name="T13" fmla="*/ 85 h 116"/>
              <a:gd name="T14" fmla="*/ 91 w 142"/>
              <a:gd name="T15" fmla="*/ 76 h 116"/>
              <a:gd name="T16" fmla="*/ 94 w 142"/>
              <a:gd name="T17" fmla="*/ 55 h 116"/>
              <a:gd name="T18" fmla="*/ 98 w 142"/>
              <a:gd name="T19" fmla="*/ 55 h 116"/>
              <a:gd name="T20" fmla="*/ 100 w 142"/>
              <a:gd name="T21" fmla="*/ 49 h 116"/>
              <a:gd name="T22" fmla="*/ 101 w 142"/>
              <a:gd name="T23" fmla="*/ 42 h 116"/>
              <a:gd name="T24" fmla="*/ 100 w 142"/>
              <a:gd name="T25" fmla="*/ 38 h 116"/>
              <a:gd name="T26" fmla="*/ 102 w 142"/>
              <a:gd name="T27" fmla="*/ 34 h 116"/>
              <a:gd name="T28" fmla="*/ 102 w 142"/>
              <a:gd name="T29" fmla="*/ 22 h 116"/>
              <a:gd name="T30" fmla="*/ 100 w 142"/>
              <a:gd name="T31" fmla="*/ 19 h 116"/>
              <a:gd name="T32" fmla="*/ 98 w 142"/>
              <a:gd name="T33" fmla="*/ 15 h 116"/>
              <a:gd name="T34" fmla="*/ 95 w 142"/>
              <a:gd name="T35" fmla="*/ 11 h 116"/>
              <a:gd name="T36" fmla="*/ 94 w 142"/>
              <a:gd name="T37" fmla="*/ 10 h 116"/>
              <a:gd name="T38" fmla="*/ 91 w 142"/>
              <a:gd name="T39" fmla="*/ 9 h 116"/>
              <a:gd name="T40" fmla="*/ 88 w 142"/>
              <a:gd name="T41" fmla="*/ 6 h 116"/>
              <a:gd name="T42" fmla="*/ 82 w 142"/>
              <a:gd name="T43" fmla="*/ 2 h 116"/>
              <a:gd name="T44" fmla="*/ 70 w 142"/>
              <a:gd name="T45" fmla="*/ 1 h 116"/>
              <a:gd name="T46" fmla="*/ 65 w 142"/>
              <a:gd name="T47" fmla="*/ 3 h 116"/>
              <a:gd name="T48" fmla="*/ 63 w 142"/>
              <a:gd name="T49" fmla="*/ 5 h 116"/>
              <a:gd name="T50" fmla="*/ 59 w 142"/>
              <a:gd name="T51" fmla="*/ 6 h 116"/>
              <a:gd name="T52" fmla="*/ 57 w 142"/>
              <a:gd name="T53" fmla="*/ 9 h 116"/>
              <a:gd name="T54" fmla="*/ 53 w 142"/>
              <a:gd name="T55" fmla="*/ 10 h 116"/>
              <a:gd name="T56" fmla="*/ 54 w 142"/>
              <a:gd name="T57" fmla="*/ 11 h 116"/>
              <a:gd name="T58" fmla="*/ 47 w 142"/>
              <a:gd name="T59" fmla="*/ 21 h 116"/>
              <a:gd name="T60" fmla="*/ 47 w 142"/>
              <a:gd name="T61" fmla="*/ 31 h 116"/>
              <a:gd name="T62" fmla="*/ 46 w 142"/>
              <a:gd name="T63" fmla="*/ 34 h 116"/>
              <a:gd name="T64" fmla="*/ 47 w 142"/>
              <a:gd name="T65" fmla="*/ 37 h 116"/>
              <a:gd name="T66" fmla="*/ 46 w 142"/>
              <a:gd name="T67" fmla="*/ 43 h 116"/>
              <a:gd name="T68" fmla="*/ 48 w 142"/>
              <a:gd name="T69" fmla="*/ 53 h 116"/>
              <a:gd name="T70" fmla="*/ 52 w 142"/>
              <a:gd name="T71" fmla="*/ 55 h 116"/>
              <a:gd name="T72" fmla="*/ 54 w 142"/>
              <a:gd name="T73" fmla="*/ 69 h 116"/>
              <a:gd name="T74" fmla="*/ 54 w 142"/>
              <a:gd name="T75" fmla="*/ 74 h 116"/>
              <a:gd name="T76" fmla="*/ 51 w 142"/>
              <a:gd name="T77" fmla="*/ 77 h 116"/>
              <a:gd name="T78" fmla="*/ 43 w 142"/>
              <a:gd name="T79" fmla="*/ 85 h 116"/>
              <a:gd name="T80" fmla="*/ 38 w 142"/>
              <a:gd name="T81" fmla="*/ 87 h 116"/>
              <a:gd name="T82" fmla="*/ 33 w 142"/>
              <a:gd name="T83" fmla="*/ 90 h 116"/>
              <a:gd name="T84" fmla="*/ 9 w 142"/>
              <a:gd name="T85" fmla="*/ 97 h 116"/>
              <a:gd name="T86" fmla="*/ 2 w 142"/>
              <a:gd name="T87" fmla="*/ 101 h 116"/>
              <a:gd name="T88" fmla="*/ 1 w 142"/>
              <a:gd name="T89" fmla="*/ 11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2" h="116">
                <a:moveTo>
                  <a:pt x="1" y="112"/>
                </a:moveTo>
                <a:cubicBezTo>
                  <a:pt x="1" y="113"/>
                  <a:pt x="1" y="114"/>
                  <a:pt x="0" y="116"/>
                </a:cubicBezTo>
                <a:cubicBezTo>
                  <a:pt x="141" y="116"/>
                  <a:pt x="141" y="116"/>
                  <a:pt x="141" y="116"/>
                </a:cubicBezTo>
                <a:cubicBezTo>
                  <a:pt x="142" y="112"/>
                  <a:pt x="142" y="108"/>
                  <a:pt x="140" y="106"/>
                </a:cubicBezTo>
                <a:cubicBezTo>
                  <a:pt x="140" y="104"/>
                  <a:pt x="138" y="104"/>
                  <a:pt x="136" y="103"/>
                </a:cubicBezTo>
                <a:cubicBezTo>
                  <a:pt x="131" y="100"/>
                  <a:pt x="125" y="98"/>
                  <a:pt x="120" y="96"/>
                </a:cubicBezTo>
                <a:cubicBezTo>
                  <a:pt x="112" y="92"/>
                  <a:pt x="106" y="89"/>
                  <a:pt x="100" y="85"/>
                </a:cubicBezTo>
                <a:cubicBezTo>
                  <a:pt x="96" y="83"/>
                  <a:pt x="92" y="79"/>
                  <a:pt x="91" y="76"/>
                </a:cubicBezTo>
                <a:cubicBezTo>
                  <a:pt x="91" y="68"/>
                  <a:pt x="93" y="63"/>
                  <a:pt x="94" y="55"/>
                </a:cubicBezTo>
                <a:cubicBezTo>
                  <a:pt x="95" y="55"/>
                  <a:pt x="97" y="55"/>
                  <a:pt x="98" y="55"/>
                </a:cubicBezTo>
                <a:cubicBezTo>
                  <a:pt x="100" y="53"/>
                  <a:pt x="100" y="51"/>
                  <a:pt x="100" y="49"/>
                </a:cubicBezTo>
                <a:cubicBezTo>
                  <a:pt x="100" y="47"/>
                  <a:pt x="101" y="44"/>
                  <a:pt x="101" y="42"/>
                </a:cubicBezTo>
                <a:cubicBezTo>
                  <a:pt x="101" y="41"/>
                  <a:pt x="100" y="39"/>
                  <a:pt x="100" y="38"/>
                </a:cubicBezTo>
                <a:cubicBezTo>
                  <a:pt x="100" y="36"/>
                  <a:pt x="101" y="35"/>
                  <a:pt x="102" y="34"/>
                </a:cubicBezTo>
                <a:cubicBezTo>
                  <a:pt x="102" y="31"/>
                  <a:pt x="102" y="26"/>
                  <a:pt x="102" y="22"/>
                </a:cubicBezTo>
                <a:cubicBezTo>
                  <a:pt x="101" y="21"/>
                  <a:pt x="101" y="20"/>
                  <a:pt x="100" y="19"/>
                </a:cubicBezTo>
                <a:cubicBezTo>
                  <a:pt x="99" y="18"/>
                  <a:pt x="99" y="16"/>
                  <a:pt x="98" y="15"/>
                </a:cubicBezTo>
                <a:cubicBezTo>
                  <a:pt x="98" y="14"/>
                  <a:pt x="96" y="13"/>
                  <a:pt x="95" y="11"/>
                </a:cubicBezTo>
                <a:cubicBezTo>
                  <a:pt x="94" y="11"/>
                  <a:pt x="94" y="10"/>
                  <a:pt x="94" y="10"/>
                </a:cubicBezTo>
                <a:cubicBezTo>
                  <a:pt x="93" y="9"/>
                  <a:pt x="92" y="9"/>
                  <a:pt x="91" y="9"/>
                </a:cubicBezTo>
                <a:cubicBezTo>
                  <a:pt x="90" y="8"/>
                  <a:pt x="89" y="7"/>
                  <a:pt x="88" y="6"/>
                </a:cubicBezTo>
                <a:cubicBezTo>
                  <a:pt x="86" y="4"/>
                  <a:pt x="84" y="3"/>
                  <a:pt x="82" y="2"/>
                </a:cubicBezTo>
                <a:cubicBezTo>
                  <a:pt x="79" y="0"/>
                  <a:pt x="75" y="0"/>
                  <a:pt x="70" y="1"/>
                </a:cubicBezTo>
                <a:cubicBezTo>
                  <a:pt x="68" y="1"/>
                  <a:pt x="67" y="2"/>
                  <a:pt x="65" y="3"/>
                </a:cubicBezTo>
                <a:cubicBezTo>
                  <a:pt x="65" y="3"/>
                  <a:pt x="64" y="4"/>
                  <a:pt x="63" y="5"/>
                </a:cubicBezTo>
                <a:cubicBezTo>
                  <a:pt x="62" y="5"/>
                  <a:pt x="60" y="7"/>
                  <a:pt x="59" y="6"/>
                </a:cubicBezTo>
                <a:cubicBezTo>
                  <a:pt x="59" y="7"/>
                  <a:pt x="58" y="8"/>
                  <a:pt x="57" y="9"/>
                </a:cubicBezTo>
                <a:cubicBezTo>
                  <a:pt x="56" y="9"/>
                  <a:pt x="54" y="10"/>
                  <a:pt x="53" y="10"/>
                </a:cubicBezTo>
                <a:cubicBezTo>
                  <a:pt x="53" y="11"/>
                  <a:pt x="55" y="10"/>
                  <a:pt x="54" y="11"/>
                </a:cubicBezTo>
                <a:cubicBezTo>
                  <a:pt x="52" y="15"/>
                  <a:pt x="48" y="17"/>
                  <a:pt x="47" y="21"/>
                </a:cubicBezTo>
                <a:cubicBezTo>
                  <a:pt x="46" y="23"/>
                  <a:pt x="47" y="28"/>
                  <a:pt x="47" y="31"/>
                </a:cubicBezTo>
                <a:cubicBezTo>
                  <a:pt x="47" y="32"/>
                  <a:pt x="46" y="33"/>
                  <a:pt x="46" y="34"/>
                </a:cubicBezTo>
                <a:cubicBezTo>
                  <a:pt x="46" y="35"/>
                  <a:pt x="47" y="36"/>
                  <a:pt x="47" y="37"/>
                </a:cubicBezTo>
                <a:cubicBezTo>
                  <a:pt x="47" y="39"/>
                  <a:pt x="46" y="41"/>
                  <a:pt x="46" y="43"/>
                </a:cubicBezTo>
                <a:cubicBezTo>
                  <a:pt x="47" y="46"/>
                  <a:pt x="48" y="50"/>
                  <a:pt x="48" y="53"/>
                </a:cubicBezTo>
                <a:cubicBezTo>
                  <a:pt x="48" y="55"/>
                  <a:pt x="51" y="55"/>
                  <a:pt x="52" y="55"/>
                </a:cubicBezTo>
                <a:cubicBezTo>
                  <a:pt x="52" y="61"/>
                  <a:pt x="54" y="64"/>
                  <a:pt x="54" y="69"/>
                </a:cubicBezTo>
                <a:cubicBezTo>
                  <a:pt x="54" y="71"/>
                  <a:pt x="55" y="73"/>
                  <a:pt x="54" y="74"/>
                </a:cubicBezTo>
                <a:cubicBezTo>
                  <a:pt x="54" y="75"/>
                  <a:pt x="52" y="76"/>
                  <a:pt x="51" y="77"/>
                </a:cubicBezTo>
                <a:cubicBezTo>
                  <a:pt x="49" y="79"/>
                  <a:pt x="46" y="83"/>
                  <a:pt x="43" y="85"/>
                </a:cubicBezTo>
                <a:cubicBezTo>
                  <a:pt x="42" y="86"/>
                  <a:pt x="40" y="86"/>
                  <a:pt x="38" y="87"/>
                </a:cubicBezTo>
                <a:cubicBezTo>
                  <a:pt x="36" y="88"/>
                  <a:pt x="35" y="89"/>
                  <a:pt x="33" y="90"/>
                </a:cubicBezTo>
                <a:cubicBezTo>
                  <a:pt x="26" y="93"/>
                  <a:pt x="16" y="94"/>
                  <a:pt x="9" y="97"/>
                </a:cubicBezTo>
                <a:cubicBezTo>
                  <a:pt x="7" y="98"/>
                  <a:pt x="3" y="100"/>
                  <a:pt x="2" y="101"/>
                </a:cubicBezTo>
                <a:cubicBezTo>
                  <a:pt x="0" y="104"/>
                  <a:pt x="2" y="109"/>
                  <a:pt x="1" y="112"/>
                </a:cubicBez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7" name="Freeform 8"/>
          <p:cNvSpPr>
            <a:spLocks noEditPoints="1"/>
          </p:cNvSpPr>
          <p:nvPr/>
        </p:nvSpPr>
        <p:spPr bwMode="auto">
          <a:xfrm>
            <a:off x="6438106" y="1631950"/>
            <a:ext cx="3696495" cy="1758951"/>
          </a:xfrm>
          <a:custGeom>
            <a:avLst/>
            <a:gdLst>
              <a:gd name="T0" fmla="*/ 351 w 351"/>
              <a:gd name="T1" fmla="*/ 19 h 167"/>
              <a:gd name="T2" fmla="*/ 331 w 351"/>
              <a:gd name="T3" fmla="*/ 0 h 167"/>
              <a:gd name="T4" fmla="*/ 230 w 351"/>
              <a:gd name="T5" fmla="*/ 0 h 167"/>
              <a:gd name="T6" fmla="*/ 20 w 351"/>
              <a:gd name="T7" fmla="*/ 0 h 167"/>
              <a:gd name="T8" fmla="*/ 0 w 351"/>
              <a:gd name="T9" fmla="*/ 19 h 167"/>
              <a:gd name="T10" fmla="*/ 0 w 351"/>
              <a:gd name="T11" fmla="*/ 69 h 167"/>
              <a:gd name="T12" fmla="*/ 0 w 351"/>
              <a:gd name="T13" fmla="*/ 88 h 167"/>
              <a:gd name="T14" fmla="*/ 0 w 351"/>
              <a:gd name="T15" fmla="*/ 93 h 167"/>
              <a:gd name="T16" fmla="*/ 1 w 351"/>
              <a:gd name="T17" fmla="*/ 103 h 167"/>
              <a:gd name="T18" fmla="*/ 22 w 351"/>
              <a:gd name="T19" fmla="*/ 124 h 167"/>
              <a:gd name="T20" fmla="*/ 43 w 351"/>
              <a:gd name="T21" fmla="*/ 124 h 167"/>
              <a:gd name="T22" fmla="*/ 68 w 351"/>
              <a:gd name="T23" fmla="*/ 124 h 167"/>
              <a:gd name="T24" fmla="*/ 30 w 351"/>
              <a:gd name="T25" fmla="*/ 161 h 167"/>
              <a:gd name="T26" fmla="*/ 29 w 351"/>
              <a:gd name="T27" fmla="*/ 165 h 167"/>
              <a:gd name="T28" fmla="*/ 30 w 351"/>
              <a:gd name="T29" fmla="*/ 165 h 167"/>
              <a:gd name="T30" fmla="*/ 33 w 351"/>
              <a:gd name="T31" fmla="*/ 167 h 167"/>
              <a:gd name="T32" fmla="*/ 34 w 351"/>
              <a:gd name="T33" fmla="*/ 167 h 167"/>
              <a:gd name="T34" fmla="*/ 46 w 351"/>
              <a:gd name="T35" fmla="*/ 162 h 167"/>
              <a:gd name="T36" fmla="*/ 66 w 351"/>
              <a:gd name="T37" fmla="*/ 153 h 167"/>
              <a:gd name="T38" fmla="*/ 82 w 351"/>
              <a:gd name="T39" fmla="*/ 146 h 167"/>
              <a:gd name="T40" fmla="*/ 131 w 351"/>
              <a:gd name="T41" fmla="*/ 125 h 167"/>
              <a:gd name="T42" fmla="*/ 136 w 351"/>
              <a:gd name="T43" fmla="*/ 124 h 167"/>
              <a:gd name="T44" fmla="*/ 250 w 351"/>
              <a:gd name="T45" fmla="*/ 124 h 167"/>
              <a:gd name="T46" fmla="*/ 330 w 351"/>
              <a:gd name="T47" fmla="*/ 124 h 167"/>
              <a:gd name="T48" fmla="*/ 351 w 351"/>
              <a:gd name="T49" fmla="*/ 103 h 167"/>
              <a:gd name="T50" fmla="*/ 351 w 351"/>
              <a:gd name="T51" fmla="*/ 19 h 167"/>
              <a:gd name="T52" fmla="*/ 344 w 351"/>
              <a:gd name="T53" fmla="*/ 103 h 167"/>
              <a:gd name="T54" fmla="*/ 330 w 351"/>
              <a:gd name="T55" fmla="*/ 117 h 167"/>
              <a:gd name="T56" fmla="*/ 250 w 351"/>
              <a:gd name="T57" fmla="*/ 117 h 167"/>
              <a:gd name="T58" fmla="*/ 136 w 351"/>
              <a:gd name="T59" fmla="*/ 117 h 167"/>
              <a:gd name="T60" fmla="*/ 128 w 351"/>
              <a:gd name="T61" fmla="*/ 119 h 167"/>
              <a:gd name="T62" fmla="*/ 79 w 351"/>
              <a:gd name="T63" fmla="*/ 140 h 167"/>
              <a:gd name="T64" fmla="*/ 63 w 351"/>
              <a:gd name="T65" fmla="*/ 147 h 167"/>
              <a:gd name="T66" fmla="*/ 46 w 351"/>
              <a:gd name="T67" fmla="*/ 155 h 167"/>
              <a:gd name="T68" fmla="*/ 78 w 351"/>
              <a:gd name="T69" fmla="*/ 123 h 167"/>
              <a:gd name="T70" fmla="*/ 79 w 351"/>
              <a:gd name="T71" fmla="*/ 119 h 167"/>
              <a:gd name="T72" fmla="*/ 76 w 351"/>
              <a:gd name="T73" fmla="*/ 117 h 167"/>
              <a:gd name="T74" fmla="*/ 67 w 351"/>
              <a:gd name="T75" fmla="*/ 117 h 167"/>
              <a:gd name="T76" fmla="*/ 43 w 351"/>
              <a:gd name="T77" fmla="*/ 117 h 167"/>
              <a:gd name="T78" fmla="*/ 22 w 351"/>
              <a:gd name="T79" fmla="*/ 117 h 167"/>
              <a:gd name="T80" fmla="*/ 7 w 351"/>
              <a:gd name="T81" fmla="*/ 103 h 167"/>
              <a:gd name="T82" fmla="*/ 7 w 351"/>
              <a:gd name="T83" fmla="*/ 93 h 167"/>
              <a:gd name="T84" fmla="*/ 7 w 351"/>
              <a:gd name="T85" fmla="*/ 88 h 167"/>
              <a:gd name="T86" fmla="*/ 7 w 351"/>
              <a:gd name="T87" fmla="*/ 69 h 167"/>
              <a:gd name="T88" fmla="*/ 7 w 351"/>
              <a:gd name="T89" fmla="*/ 19 h 167"/>
              <a:gd name="T90" fmla="*/ 20 w 351"/>
              <a:gd name="T91" fmla="*/ 6 h 167"/>
              <a:gd name="T92" fmla="*/ 230 w 351"/>
              <a:gd name="T93" fmla="*/ 6 h 167"/>
              <a:gd name="T94" fmla="*/ 331 w 351"/>
              <a:gd name="T95" fmla="*/ 6 h 167"/>
              <a:gd name="T96" fmla="*/ 344 w 351"/>
              <a:gd name="T97" fmla="*/ 19 h 167"/>
              <a:gd name="T98" fmla="*/ 344 w 351"/>
              <a:gd name="T99" fmla="*/ 10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1" h="167">
                <a:moveTo>
                  <a:pt x="351" y="19"/>
                </a:moveTo>
                <a:cubicBezTo>
                  <a:pt x="351" y="8"/>
                  <a:pt x="342" y="0"/>
                  <a:pt x="331" y="0"/>
                </a:cubicBezTo>
                <a:cubicBezTo>
                  <a:pt x="312" y="0"/>
                  <a:pt x="265" y="0"/>
                  <a:pt x="230" y="0"/>
                </a:cubicBezTo>
                <a:cubicBezTo>
                  <a:pt x="148" y="0"/>
                  <a:pt x="50" y="0"/>
                  <a:pt x="20" y="0"/>
                </a:cubicBezTo>
                <a:cubicBezTo>
                  <a:pt x="9" y="0"/>
                  <a:pt x="1" y="8"/>
                  <a:pt x="0" y="19"/>
                </a:cubicBezTo>
                <a:cubicBezTo>
                  <a:pt x="0" y="36"/>
                  <a:pt x="0" y="53"/>
                  <a:pt x="0" y="69"/>
                </a:cubicBezTo>
                <a:cubicBezTo>
                  <a:pt x="0" y="75"/>
                  <a:pt x="0" y="82"/>
                  <a:pt x="0" y="88"/>
                </a:cubicBezTo>
                <a:cubicBezTo>
                  <a:pt x="1" y="90"/>
                  <a:pt x="0" y="91"/>
                  <a:pt x="0" y="93"/>
                </a:cubicBezTo>
                <a:cubicBezTo>
                  <a:pt x="0" y="96"/>
                  <a:pt x="0" y="99"/>
                  <a:pt x="1" y="103"/>
                </a:cubicBezTo>
                <a:cubicBezTo>
                  <a:pt x="1" y="116"/>
                  <a:pt x="9" y="124"/>
                  <a:pt x="22" y="124"/>
                </a:cubicBezTo>
                <a:cubicBezTo>
                  <a:pt x="29" y="124"/>
                  <a:pt x="36" y="124"/>
                  <a:pt x="43" y="124"/>
                </a:cubicBezTo>
                <a:cubicBezTo>
                  <a:pt x="68" y="124"/>
                  <a:pt x="68" y="124"/>
                  <a:pt x="68" y="124"/>
                </a:cubicBezTo>
                <a:cubicBezTo>
                  <a:pt x="30" y="161"/>
                  <a:pt x="30" y="161"/>
                  <a:pt x="30" y="161"/>
                </a:cubicBezTo>
                <a:cubicBezTo>
                  <a:pt x="29" y="162"/>
                  <a:pt x="29" y="163"/>
                  <a:pt x="29" y="165"/>
                </a:cubicBezTo>
                <a:cubicBezTo>
                  <a:pt x="30" y="165"/>
                  <a:pt x="30" y="165"/>
                  <a:pt x="30" y="165"/>
                </a:cubicBezTo>
                <a:cubicBezTo>
                  <a:pt x="31" y="166"/>
                  <a:pt x="32" y="167"/>
                  <a:pt x="33" y="167"/>
                </a:cubicBezTo>
                <a:cubicBezTo>
                  <a:pt x="33" y="167"/>
                  <a:pt x="34" y="167"/>
                  <a:pt x="34" y="167"/>
                </a:cubicBezTo>
                <a:cubicBezTo>
                  <a:pt x="46" y="162"/>
                  <a:pt x="46" y="162"/>
                  <a:pt x="46" y="162"/>
                </a:cubicBezTo>
                <a:cubicBezTo>
                  <a:pt x="53" y="159"/>
                  <a:pt x="59" y="156"/>
                  <a:pt x="66" y="153"/>
                </a:cubicBezTo>
                <a:cubicBezTo>
                  <a:pt x="82" y="146"/>
                  <a:pt x="82" y="146"/>
                  <a:pt x="82" y="146"/>
                </a:cubicBezTo>
                <a:cubicBezTo>
                  <a:pt x="98" y="139"/>
                  <a:pt x="114" y="132"/>
                  <a:pt x="131" y="125"/>
                </a:cubicBezTo>
                <a:cubicBezTo>
                  <a:pt x="132" y="124"/>
                  <a:pt x="134" y="124"/>
                  <a:pt x="136" y="124"/>
                </a:cubicBezTo>
                <a:cubicBezTo>
                  <a:pt x="141" y="124"/>
                  <a:pt x="199" y="124"/>
                  <a:pt x="250" y="124"/>
                </a:cubicBezTo>
                <a:cubicBezTo>
                  <a:pt x="291" y="124"/>
                  <a:pt x="326" y="124"/>
                  <a:pt x="330" y="124"/>
                </a:cubicBezTo>
                <a:cubicBezTo>
                  <a:pt x="343" y="124"/>
                  <a:pt x="351" y="116"/>
                  <a:pt x="351" y="103"/>
                </a:cubicBezTo>
                <a:cubicBezTo>
                  <a:pt x="351" y="77"/>
                  <a:pt x="351" y="50"/>
                  <a:pt x="351" y="19"/>
                </a:cubicBezTo>
                <a:close/>
                <a:moveTo>
                  <a:pt x="344" y="103"/>
                </a:moveTo>
                <a:cubicBezTo>
                  <a:pt x="344" y="112"/>
                  <a:pt x="339" y="117"/>
                  <a:pt x="330" y="117"/>
                </a:cubicBezTo>
                <a:cubicBezTo>
                  <a:pt x="326" y="117"/>
                  <a:pt x="289" y="117"/>
                  <a:pt x="250" y="117"/>
                </a:cubicBezTo>
                <a:cubicBezTo>
                  <a:pt x="199" y="117"/>
                  <a:pt x="141" y="117"/>
                  <a:pt x="136" y="117"/>
                </a:cubicBezTo>
                <a:cubicBezTo>
                  <a:pt x="133" y="118"/>
                  <a:pt x="130" y="118"/>
                  <a:pt x="128" y="119"/>
                </a:cubicBezTo>
                <a:cubicBezTo>
                  <a:pt x="112" y="126"/>
                  <a:pt x="95" y="133"/>
                  <a:pt x="79" y="140"/>
                </a:cubicBezTo>
                <a:cubicBezTo>
                  <a:pt x="63" y="147"/>
                  <a:pt x="63" y="147"/>
                  <a:pt x="63" y="147"/>
                </a:cubicBezTo>
                <a:cubicBezTo>
                  <a:pt x="57" y="149"/>
                  <a:pt x="52" y="152"/>
                  <a:pt x="46" y="155"/>
                </a:cubicBezTo>
                <a:cubicBezTo>
                  <a:pt x="78" y="123"/>
                  <a:pt x="78" y="123"/>
                  <a:pt x="78" y="123"/>
                </a:cubicBezTo>
                <a:cubicBezTo>
                  <a:pt x="79" y="122"/>
                  <a:pt x="79" y="121"/>
                  <a:pt x="79" y="119"/>
                </a:cubicBezTo>
                <a:cubicBezTo>
                  <a:pt x="78" y="118"/>
                  <a:pt x="77" y="117"/>
                  <a:pt x="76" y="117"/>
                </a:cubicBezTo>
                <a:cubicBezTo>
                  <a:pt x="67" y="117"/>
                  <a:pt x="67" y="117"/>
                  <a:pt x="67" y="117"/>
                </a:cubicBezTo>
                <a:cubicBezTo>
                  <a:pt x="43" y="117"/>
                  <a:pt x="43" y="117"/>
                  <a:pt x="43" y="117"/>
                </a:cubicBezTo>
                <a:cubicBezTo>
                  <a:pt x="36" y="117"/>
                  <a:pt x="29" y="117"/>
                  <a:pt x="22" y="117"/>
                </a:cubicBezTo>
                <a:cubicBezTo>
                  <a:pt x="13" y="117"/>
                  <a:pt x="7" y="112"/>
                  <a:pt x="7" y="103"/>
                </a:cubicBezTo>
                <a:cubicBezTo>
                  <a:pt x="7" y="99"/>
                  <a:pt x="7" y="96"/>
                  <a:pt x="7" y="93"/>
                </a:cubicBezTo>
                <a:cubicBezTo>
                  <a:pt x="7" y="91"/>
                  <a:pt x="7" y="90"/>
                  <a:pt x="7" y="88"/>
                </a:cubicBezTo>
                <a:cubicBezTo>
                  <a:pt x="7" y="82"/>
                  <a:pt x="7" y="75"/>
                  <a:pt x="7" y="69"/>
                </a:cubicBezTo>
                <a:cubicBezTo>
                  <a:pt x="7" y="53"/>
                  <a:pt x="7" y="36"/>
                  <a:pt x="7" y="19"/>
                </a:cubicBezTo>
                <a:cubicBezTo>
                  <a:pt x="7" y="12"/>
                  <a:pt x="13" y="6"/>
                  <a:pt x="20" y="6"/>
                </a:cubicBezTo>
                <a:cubicBezTo>
                  <a:pt x="50" y="6"/>
                  <a:pt x="148" y="6"/>
                  <a:pt x="230" y="6"/>
                </a:cubicBezTo>
                <a:cubicBezTo>
                  <a:pt x="265" y="6"/>
                  <a:pt x="312" y="6"/>
                  <a:pt x="331" y="6"/>
                </a:cubicBezTo>
                <a:cubicBezTo>
                  <a:pt x="339" y="6"/>
                  <a:pt x="344" y="12"/>
                  <a:pt x="344" y="19"/>
                </a:cubicBezTo>
                <a:cubicBezTo>
                  <a:pt x="344" y="50"/>
                  <a:pt x="345" y="77"/>
                  <a:pt x="344" y="103"/>
                </a:cubicBez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8" name="Freeform 9"/>
          <p:cNvSpPr>
            <a:spLocks noEditPoints="1"/>
          </p:cNvSpPr>
          <p:nvPr/>
        </p:nvSpPr>
        <p:spPr bwMode="auto">
          <a:xfrm>
            <a:off x="2095502" y="4070350"/>
            <a:ext cx="3686175" cy="1758951"/>
          </a:xfrm>
          <a:custGeom>
            <a:avLst/>
            <a:gdLst>
              <a:gd name="T0" fmla="*/ 0 w 350"/>
              <a:gd name="T1" fmla="*/ 103 h 167"/>
              <a:gd name="T2" fmla="*/ 21 w 350"/>
              <a:gd name="T3" fmla="*/ 124 h 167"/>
              <a:gd name="T4" fmla="*/ 101 w 350"/>
              <a:gd name="T5" fmla="*/ 124 h 167"/>
              <a:gd name="T6" fmla="*/ 215 w 350"/>
              <a:gd name="T7" fmla="*/ 124 h 167"/>
              <a:gd name="T8" fmla="*/ 220 w 350"/>
              <a:gd name="T9" fmla="*/ 125 h 167"/>
              <a:gd name="T10" fmla="*/ 269 w 350"/>
              <a:gd name="T11" fmla="*/ 146 h 167"/>
              <a:gd name="T12" fmla="*/ 285 w 350"/>
              <a:gd name="T13" fmla="*/ 153 h 167"/>
              <a:gd name="T14" fmla="*/ 305 w 350"/>
              <a:gd name="T15" fmla="*/ 162 h 167"/>
              <a:gd name="T16" fmla="*/ 317 w 350"/>
              <a:gd name="T17" fmla="*/ 167 h 167"/>
              <a:gd name="T18" fmla="*/ 318 w 350"/>
              <a:gd name="T19" fmla="*/ 167 h 167"/>
              <a:gd name="T20" fmla="*/ 321 w 350"/>
              <a:gd name="T21" fmla="*/ 165 h 167"/>
              <a:gd name="T22" fmla="*/ 321 w 350"/>
              <a:gd name="T23" fmla="*/ 165 h 167"/>
              <a:gd name="T24" fmla="*/ 321 w 350"/>
              <a:gd name="T25" fmla="*/ 161 h 167"/>
              <a:gd name="T26" fmla="*/ 283 w 350"/>
              <a:gd name="T27" fmla="*/ 124 h 167"/>
              <a:gd name="T28" fmla="*/ 308 w 350"/>
              <a:gd name="T29" fmla="*/ 124 h 167"/>
              <a:gd name="T30" fmla="*/ 328 w 350"/>
              <a:gd name="T31" fmla="*/ 124 h 167"/>
              <a:gd name="T32" fmla="*/ 350 w 350"/>
              <a:gd name="T33" fmla="*/ 103 h 167"/>
              <a:gd name="T34" fmla="*/ 350 w 350"/>
              <a:gd name="T35" fmla="*/ 93 h 167"/>
              <a:gd name="T36" fmla="*/ 350 w 350"/>
              <a:gd name="T37" fmla="*/ 88 h 167"/>
              <a:gd name="T38" fmla="*/ 350 w 350"/>
              <a:gd name="T39" fmla="*/ 69 h 167"/>
              <a:gd name="T40" fmla="*/ 350 w 350"/>
              <a:gd name="T41" fmla="*/ 19 h 167"/>
              <a:gd name="T42" fmla="*/ 331 w 350"/>
              <a:gd name="T43" fmla="*/ 0 h 167"/>
              <a:gd name="T44" fmla="*/ 121 w 350"/>
              <a:gd name="T45" fmla="*/ 0 h 167"/>
              <a:gd name="T46" fmla="*/ 19 w 350"/>
              <a:gd name="T47" fmla="*/ 0 h 167"/>
              <a:gd name="T48" fmla="*/ 0 w 350"/>
              <a:gd name="T49" fmla="*/ 19 h 167"/>
              <a:gd name="T50" fmla="*/ 0 w 350"/>
              <a:gd name="T51" fmla="*/ 103 h 167"/>
              <a:gd name="T52" fmla="*/ 6 w 350"/>
              <a:gd name="T53" fmla="*/ 19 h 167"/>
              <a:gd name="T54" fmla="*/ 19 w 350"/>
              <a:gd name="T55" fmla="*/ 6 h 167"/>
              <a:gd name="T56" fmla="*/ 121 w 350"/>
              <a:gd name="T57" fmla="*/ 6 h 167"/>
              <a:gd name="T58" fmla="*/ 331 w 350"/>
              <a:gd name="T59" fmla="*/ 6 h 167"/>
              <a:gd name="T60" fmla="*/ 344 w 350"/>
              <a:gd name="T61" fmla="*/ 19 h 167"/>
              <a:gd name="T62" fmla="*/ 344 w 350"/>
              <a:gd name="T63" fmla="*/ 69 h 167"/>
              <a:gd name="T64" fmla="*/ 344 w 350"/>
              <a:gd name="T65" fmla="*/ 88 h 167"/>
              <a:gd name="T66" fmla="*/ 344 w 350"/>
              <a:gd name="T67" fmla="*/ 93 h 167"/>
              <a:gd name="T68" fmla="*/ 344 w 350"/>
              <a:gd name="T69" fmla="*/ 103 h 167"/>
              <a:gd name="T70" fmla="*/ 328 w 350"/>
              <a:gd name="T71" fmla="*/ 117 h 167"/>
              <a:gd name="T72" fmla="*/ 308 w 350"/>
              <a:gd name="T73" fmla="*/ 117 h 167"/>
              <a:gd name="T74" fmla="*/ 284 w 350"/>
              <a:gd name="T75" fmla="*/ 117 h 167"/>
              <a:gd name="T76" fmla="*/ 275 w 350"/>
              <a:gd name="T77" fmla="*/ 117 h 167"/>
              <a:gd name="T78" fmla="*/ 272 w 350"/>
              <a:gd name="T79" fmla="*/ 119 h 167"/>
              <a:gd name="T80" fmla="*/ 273 w 350"/>
              <a:gd name="T81" fmla="*/ 123 h 167"/>
              <a:gd name="T82" fmla="*/ 305 w 350"/>
              <a:gd name="T83" fmla="*/ 155 h 167"/>
              <a:gd name="T84" fmla="*/ 287 w 350"/>
              <a:gd name="T85" fmla="*/ 147 h 167"/>
              <a:gd name="T86" fmla="*/ 271 w 350"/>
              <a:gd name="T87" fmla="*/ 140 h 167"/>
              <a:gd name="T88" fmla="*/ 223 w 350"/>
              <a:gd name="T89" fmla="*/ 119 h 167"/>
              <a:gd name="T90" fmla="*/ 215 w 350"/>
              <a:gd name="T91" fmla="*/ 117 h 167"/>
              <a:gd name="T92" fmla="*/ 101 w 350"/>
              <a:gd name="T93" fmla="*/ 117 h 167"/>
              <a:gd name="T94" fmla="*/ 21 w 350"/>
              <a:gd name="T95" fmla="*/ 117 h 167"/>
              <a:gd name="T96" fmla="*/ 6 w 350"/>
              <a:gd name="T97" fmla="*/ 103 h 167"/>
              <a:gd name="T98" fmla="*/ 6 w 350"/>
              <a:gd name="T99" fmla="*/ 19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0" h="167">
                <a:moveTo>
                  <a:pt x="0" y="103"/>
                </a:moveTo>
                <a:cubicBezTo>
                  <a:pt x="0" y="116"/>
                  <a:pt x="8" y="124"/>
                  <a:pt x="21" y="124"/>
                </a:cubicBezTo>
                <a:cubicBezTo>
                  <a:pt x="24" y="124"/>
                  <a:pt x="60" y="124"/>
                  <a:pt x="101" y="124"/>
                </a:cubicBezTo>
                <a:cubicBezTo>
                  <a:pt x="152" y="124"/>
                  <a:pt x="210" y="124"/>
                  <a:pt x="215" y="124"/>
                </a:cubicBezTo>
                <a:cubicBezTo>
                  <a:pt x="217" y="124"/>
                  <a:pt x="219" y="124"/>
                  <a:pt x="220" y="125"/>
                </a:cubicBezTo>
                <a:cubicBezTo>
                  <a:pt x="236" y="132"/>
                  <a:pt x="253" y="139"/>
                  <a:pt x="269" y="146"/>
                </a:cubicBezTo>
                <a:cubicBezTo>
                  <a:pt x="285" y="153"/>
                  <a:pt x="285" y="153"/>
                  <a:pt x="285" y="153"/>
                </a:cubicBezTo>
                <a:cubicBezTo>
                  <a:pt x="291" y="156"/>
                  <a:pt x="298" y="159"/>
                  <a:pt x="305" y="162"/>
                </a:cubicBezTo>
                <a:cubicBezTo>
                  <a:pt x="317" y="167"/>
                  <a:pt x="317" y="167"/>
                  <a:pt x="317" y="167"/>
                </a:cubicBezTo>
                <a:cubicBezTo>
                  <a:pt x="317" y="167"/>
                  <a:pt x="317" y="167"/>
                  <a:pt x="318" y="167"/>
                </a:cubicBezTo>
                <a:cubicBezTo>
                  <a:pt x="319" y="167"/>
                  <a:pt x="320" y="166"/>
                  <a:pt x="321" y="165"/>
                </a:cubicBezTo>
                <a:cubicBezTo>
                  <a:pt x="321" y="165"/>
                  <a:pt x="321" y="165"/>
                  <a:pt x="321" y="165"/>
                </a:cubicBezTo>
                <a:cubicBezTo>
                  <a:pt x="322" y="163"/>
                  <a:pt x="322" y="162"/>
                  <a:pt x="321" y="161"/>
                </a:cubicBezTo>
                <a:cubicBezTo>
                  <a:pt x="283" y="124"/>
                  <a:pt x="283" y="124"/>
                  <a:pt x="283" y="124"/>
                </a:cubicBezTo>
                <a:cubicBezTo>
                  <a:pt x="308" y="124"/>
                  <a:pt x="308" y="124"/>
                  <a:pt x="308" y="124"/>
                </a:cubicBezTo>
                <a:cubicBezTo>
                  <a:pt x="315" y="124"/>
                  <a:pt x="322" y="124"/>
                  <a:pt x="328" y="124"/>
                </a:cubicBezTo>
                <a:cubicBezTo>
                  <a:pt x="342" y="124"/>
                  <a:pt x="350" y="116"/>
                  <a:pt x="350" y="103"/>
                </a:cubicBezTo>
                <a:cubicBezTo>
                  <a:pt x="350" y="99"/>
                  <a:pt x="350" y="96"/>
                  <a:pt x="350" y="93"/>
                </a:cubicBezTo>
                <a:cubicBezTo>
                  <a:pt x="350" y="91"/>
                  <a:pt x="350" y="90"/>
                  <a:pt x="350" y="88"/>
                </a:cubicBezTo>
                <a:cubicBezTo>
                  <a:pt x="350" y="82"/>
                  <a:pt x="350" y="75"/>
                  <a:pt x="350" y="69"/>
                </a:cubicBezTo>
                <a:cubicBezTo>
                  <a:pt x="350" y="53"/>
                  <a:pt x="350" y="36"/>
                  <a:pt x="350" y="19"/>
                </a:cubicBezTo>
                <a:cubicBezTo>
                  <a:pt x="350" y="8"/>
                  <a:pt x="341" y="0"/>
                  <a:pt x="331" y="0"/>
                </a:cubicBezTo>
                <a:cubicBezTo>
                  <a:pt x="301" y="0"/>
                  <a:pt x="202" y="0"/>
                  <a:pt x="121" y="0"/>
                </a:cubicBezTo>
                <a:cubicBezTo>
                  <a:pt x="85" y="0"/>
                  <a:pt x="39" y="0"/>
                  <a:pt x="19" y="0"/>
                </a:cubicBezTo>
                <a:cubicBezTo>
                  <a:pt x="8" y="0"/>
                  <a:pt x="0" y="8"/>
                  <a:pt x="0" y="19"/>
                </a:cubicBezTo>
                <a:cubicBezTo>
                  <a:pt x="0" y="50"/>
                  <a:pt x="0" y="77"/>
                  <a:pt x="0" y="103"/>
                </a:cubicBezTo>
                <a:close/>
                <a:moveTo>
                  <a:pt x="6" y="19"/>
                </a:moveTo>
                <a:cubicBezTo>
                  <a:pt x="6" y="12"/>
                  <a:pt x="12" y="6"/>
                  <a:pt x="19" y="6"/>
                </a:cubicBezTo>
                <a:cubicBezTo>
                  <a:pt x="39" y="6"/>
                  <a:pt x="85" y="6"/>
                  <a:pt x="121" y="6"/>
                </a:cubicBezTo>
                <a:cubicBezTo>
                  <a:pt x="202" y="6"/>
                  <a:pt x="301" y="6"/>
                  <a:pt x="331" y="6"/>
                </a:cubicBezTo>
                <a:cubicBezTo>
                  <a:pt x="338" y="6"/>
                  <a:pt x="344" y="12"/>
                  <a:pt x="344" y="19"/>
                </a:cubicBezTo>
                <a:cubicBezTo>
                  <a:pt x="344" y="36"/>
                  <a:pt x="344" y="53"/>
                  <a:pt x="344" y="69"/>
                </a:cubicBezTo>
                <a:cubicBezTo>
                  <a:pt x="344" y="75"/>
                  <a:pt x="344" y="82"/>
                  <a:pt x="344" y="88"/>
                </a:cubicBezTo>
                <a:cubicBezTo>
                  <a:pt x="344" y="90"/>
                  <a:pt x="344" y="91"/>
                  <a:pt x="344" y="93"/>
                </a:cubicBezTo>
                <a:cubicBezTo>
                  <a:pt x="344" y="96"/>
                  <a:pt x="344" y="99"/>
                  <a:pt x="344" y="103"/>
                </a:cubicBezTo>
                <a:cubicBezTo>
                  <a:pt x="343" y="112"/>
                  <a:pt x="338" y="117"/>
                  <a:pt x="328" y="117"/>
                </a:cubicBezTo>
                <a:cubicBezTo>
                  <a:pt x="321" y="117"/>
                  <a:pt x="315" y="117"/>
                  <a:pt x="308" y="117"/>
                </a:cubicBezTo>
                <a:cubicBezTo>
                  <a:pt x="284" y="117"/>
                  <a:pt x="284" y="117"/>
                  <a:pt x="284" y="117"/>
                </a:cubicBezTo>
                <a:cubicBezTo>
                  <a:pt x="275" y="117"/>
                  <a:pt x="275" y="117"/>
                  <a:pt x="275" y="117"/>
                </a:cubicBezTo>
                <a:cubicBezTo>
                  <a:pt x="273" y="117"/>
                  <a:pt x="272" y="118"/>
                  <a:pt x="272" y="119"/>
                </a:cubicBezTo>
                <a:cubicBezTo>
                  <a:pt x="271" y="121"/>
                  <a:pt x="272" y="122"/>
                  <a:pt x="273" y="123"/>
                </a:cubicBezTo>
                <a:cubicBezTo>
                  <a:pt x="305" y="155"/>
                  <a:pt x="305" y="155"/>
                  <a:pt x="305" y="155"/>
                </a:cubicBezTo>
                <a:cubicBezTo>
                  <a:pt x="299" y="152"/>
                  <a:pt x="293" y="149"/>
                  <a:pt x="287" y="147"/>
                </a:cubicBezTo>
                <a:cubicBezTo>
                  <a:pt x="271" y="140"/>
                  <a:pt x="271" y="140"/>
                  <a:pt x="271" y="140"/>
                </a:cubicBezTo>
                <a:cubicBezTo>
                  <a:pt x="255" y="133"/>
                  <a:pt x="239" y="126"/>
                  <a:pt x="223" y="119"/>
                </a:cubicBezTo>
                <a:cubicBezTo>
                  <a:pt x="220" y="118"/>
                  <a:pt x="218" y="118"/>
                  <a:pt x="215" y="117"/>
                </a:cubicBezTo>
                <a:cubicBezTo>
                  <a:pt x="210" y="117"/>
                  <a:pt x="152" y="117"/>
                  <a:pt x="101" y="117"/>
                </a:cubicBezTo>
                <a:cubicBezTo>
                  <a:pt x="61" y="117"/>
                  <a:pt x="24" y="117"/>
                  <a:pt x="21" y="117"/>
                </a:cubicBezTo>
                <a:cubicBezTo>
                  <a:pt x="12" y="117"/>
                  <a:pt x="6" y="112"/>
                  <a:pt x="6" y="103"/>
                </a:cubicBezTo>
                <a:cubicBezTo>
                  <a:pt x="6" y="77"/>
                  <a:pt x="6" y="50"/>
                  <a:pt x="6" y="19"/>
                </a:cubicBez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19" name="กลุ่ม 18"/>
          <p:cNvGrpSpPr/>
          <p:nvPr/>
        </p:nvGrpSpPr>
        <p:grpSpPr>
          <a:xfrm>
            <a:off x="6789474" y="1865016"/>
            <a:ext cx="1646591" cy="376533"/>
            <a:chOff x="9762826" y="5958899"/>
            <a:chExt cx="3293181" cy="753065"/>
          </a:xfrm>
        </p:grpSpPr>
        <p:sp>
          <p:nvSpPr>
            <p:cNvPr id="20" name="Round Same Side Corner Rectangle 59"/>
            <p:cNvSpPr/>
            <p:nvPr/>
          </p:nvSpPr>
          <p:spPr>
            <a:xfrm rot="5400000">
              <a:off x="11037255" y="4743353"/>
              <a:ext cx="753065" cy="3184158"/>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1" tIns="54855" rIns="109711" bIns="54855" rtlCol="0" anchor="ctr"/>
            <a:lstStyle/>
            <a:p>
              <a:pPr algn="r"/>
              <a:endParaRPr lang="bg-BG" sz="9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1" name="TextBox 20"/>
            <p:cNvSpPr txBox="1"/>
            <p:nvPr/>
          </p:nvSpPr>
          <p:spPr>
            <a:xfrm>
              <a:off x="9762826" y="6001809"/>
              <a:ext cx="3293181" cy="615553"/>
            </a:xfrm>
            <a:prstGeom prst="rect">
              <a:avLst/>
            </a:prstGeom>
            <a:noFill/>
          </p:spPr>
          <p:txBody>
            <a:bodyPr wrap="square" lIns="0" tIns="0" rIns="0" bIns="0" rtlCol="0">
              <a:spAutoFit/>
            </a:bodyPr>
            <a:lstStyle/>
            <a:p>
              <a:pPr algn="ctr"/>
              <a:r>
                <a:rPr lang="en-US" sz="2000" b="1" dirty="0">
                  <a:solidFill>
                    <a:schemeClr val="bg1"/>
                  </a:solidFill>
                  <a:latin typeface="思源黑体 CN Normal" panose="020B0400000000000000" pitchFamily="34" charset="-122"/>
                  <a:ea typeface="思源黑体 CN Normal" panose="020B0400000000000000" pitchFamily="34" charset="-122"/>
                  <a:cs typeface="Lato Regular"/>
                  <a:sym typeface="思源黑体 CN Normal" panose="020B0400000000000000" pitchFamily="34" charset="-122"/>
                </a:rPr>
                <a:t>Data</a:t>
              </a:r>
            </a:p>
          </p:txBody>
        </p:sp>
      </p:grpSp>
      <p:sp>
        <p:nvSpPr>
          <p:cNvPr id="22" name="TextBox 21"/>
          <p:cNvSpPr txBox="1"/>
          <p:nvPr/>
        </p:nvSpPr>
        <p:spPr>
          <a:xfrm>
            <a:off x="6789474" y="2241551"/>
            <a:ext cx="3154628" cy="480113"/>
          </a:xfrm>
          <a:prstGeom prst="rect">
            <a:avLst/>
          </a:prstGeom>
          <a:noFill/>
        </p:spPr>
        <p:txBody>
          <a:bodyPr wrap="square" lIns="109711" tIns="54855" rIns="109711" bIns="54855" rtlCol="0">
            <a:spAutoFit/>
          </a:bodyPr>
          <a:lstStyle/>
          <a:p>
            <a:r>
              <a:rPr lang="zh-CN" altLang="en-US" sz="1200" dirty="0">
                <a:solidFill>
                  <a:schemeClr val="tx1">
                    <a:lumMod val="50000"/>
                    <a:lumOff val="50000"/>
                  </a:schemeClr>
                </a:solidFill>
                <a:latin typeface="思源黑体 CN Normal" panose="020B0400000000000000" pitchFamily="34" charset="-122"/>
                <a:ea typeface="思源黑体 CN Normal" panose="020B0400000000000000" pitchFamily="34" charset="-122"/>
                <a:cs typeface="Lato" pitchFamily="34" charset="0"/>
                <a:sym typeface="思源黑体 CN Normal" panose="020B0400000000000000" pitchFamily="34" charset="-122"/>
              </a:rPr>
              <a:t>点击添加标题文字点击添加标题文字点击添加标题文字点击添加标题文字</a:t>
            </a:r>
            <a:endParaRPr lang="en-US" sz="1200" dirty="0">
              <a:solidFill>
                <a:schemeClr val="tx1">
                  <a:lumMod val="50000"/>
                  <a:lumOff val="50000"/>
                </a:schemeClr>
              </a:solidFill>
              <a:latin typeface="思源黑体 CN Normal" panose="020B0400000000000000" pitchFamily="34" charset="-122"/>
              <a:ea typeface="思源黑体 CN Normal" panose="020B0400000000000000" pitchFamily="34" charset="-122"/>
              <a:cs typeface="Lato" pitchFamily="34" charset="0"/>
              <a:sym typeface="思源黑体 CN Normal" panose="020B0400000000000000" pitchFamily="34" charset="-122"/>
            </a:endParaRPr>
          </a:p>
        </p:txBody>
      </p:sp>
      <p:grpSp>
        <p:nvGrpSpPr>
          <p:cNvPr id="23" name="กลุ่ม 22"/>
          <p:cNvGrpSpPr/>
          <p:nvPr/>
        </p:nvGrpSpPr>
        <p:grpSpPr>
          <a:xfrm>
            <a:off x="2331774" y="4318601"/>
            <a:ext cx="1646591" cy="376533"/>
            <a:chOff x="9762826" y="5958899"/>
            <a:chExt cx="3293181" cy="753065"/>
          </a:xfrm>
        </p:grpSpPr>
        <p:sp>
          <p:nvSpPr>
            <p:cNvPr id="24" name="Round Same Side Corner Rectangle 59"/>
            <p:cNvSpPr/>
            <p:nvPr/>
          </p:nvSpPr>
          <p:spPr>
            <a:xfrm rot="5400000">
              <a:off x="11037255" y="4743353"/>
              <a:ext cx="753065" cy="3184158"/>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1" tIns="54855" rIns="109711" bIns="54855" rtlCol="0" anchor="ctr"/>
            <a:lstStyle/>
            <a:p>
              <a:pPr algn="r"/>
              <a:endParaRPr lang="bg-BG" sz="9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5" name="TextBox 24"/>
            <p:cNvSpPr txBox="1"/>
            <p:nvPr/>
          </p:nvSpPr>
          <p:spPr>
            <a:xfrm>
              <a:off x="9762826" y="6001809"/>
              <a:ext cx="3293181" cy="615553"/>
            </a:xfrm>
            <a:prstGeom prst="rect">
              <a:avLst/>
            </a:prstGeom>
            <a:noFill/>
          </p:spPr>
          <p:txBody>
            <a:bodyPr wrap="square" lIns="0" tIns="0" rIns="0" bIns="0" rtlCol="0">
              <a:spAutoFit/>
            </a:bodyPr>
            <a:lstStyle/>
            <a:p>
              <a:pPr algn="ctr"/>
              <a:r>
                <a:rPr lang="en-US" sz="2000" b="1" dirty="0">
                  <a:solidFill>
                    <a:schemeClr val="bg1"/>
                  </a:solidFill>
                  <a:latin typeface="思源黑体 CN Normal" panose="020B0400000000000000" pitchFamily="34" charset="-122"/>
                  <a:ea typeface="思源黑体 CN Normal" panose="020B0400000000000000" pitchFamily="34" charset="-122"/>
                  <a:cs typeface="Lato Regular"/>
                  <a:sym typeface="思源黑体 CN Normal" panose="020B0400000000000000" pitchFamily="34" charset="-122"/>
                </a:rPr>
                <a:t>Data</a:t>
              </a:r>
            </a:p>
          </p:txBody>
        </p:sp>
      </p:grpSp>
      <p:sp>
        <p:nvSpPr>
          <p:cNvPr id="26" name="TextBox 25"/>
          <p:cNvSpPr txBox="1"/>
          <p:nvPr/>
        </p:nvSpPr>
        <p:spPr>
          <a:xfrm>
            <a:off x="2331774" y="4695138"/>
            <a:ext cx="3154628" cy="480113"/>
          </a:xfrm>
          <a:prstGeom prst="rect">
            <a:avLst/>
          </a:prstGeom>
          <a:noFill/>
        </p:spPr>
        <p:txBody>
          <a:bodyPr wrap="square" lIns="109711" tIns="54855" rIns="109711" bIns="54855" rtlCol="0">
            <a:spAutoFit/>
          </a:bodyPr>
          <a:lstStyle/>
          <a:p>
            <a:r>
              <a:rPr lang="zh-CN" altLang="en-US" sz="1200" dirty="0">
                <a:solidFill>
                  <a:schemeClr val="tx1">
                    <a:lumMod val="50000"/>
                    <a:lumOff val="50000"/>
                  </a:schemeClr>
                </a:solidFill>
                <a:latin typeface="思源黑体 CN Normal" panose="020B0400000000000000" pitchFamily="34" charset="-122"/>
                <a:ea typeface="思源黑体 CN Normal" panose="020B0400000000000000" pitchFamily="34" charset="-122"/>
                <a:cs typeface="Lato" pitchFamily="34" charset="0"/>
                <a:sym typeface="思源黑体 CN Normal" panose="020B0400000000000000" pitchFamily="34" charset="-122"/>
              </a:rPr>
              <a:t>点击添加标题文字点击添加标题文字点击添加标题文字点击添加标题文字</a:t>
            </a:r>
            <a:endParaRPr lang="en-US" sz="1200" dirty="0">
              <a:solidFill>
                <a:schemeClr val="tx1">
                  <a:lumMod val="50000"/>
                  <a:lumOff val="50000"/>
                </a:schemeClr>
              </a:solidFill>
              <a:latin typeface="思源黑体 CN Normal" panose="020B0400000000000000" pitchFamily="34" charset="-122"/>
              <a:ea typeface="思源黑体 CN Normal" panose="020B0400000000000000" pitchFamily="34" charset="-122"/>
              <a:cs typeface="Lato" pitchFamily="34" charset="0"/>
              <a:sym typeface="思源黑体 CN Normal" panose="020B0400000000000000" pitchFamily="34" charset="-122"/>
            </a:endParaRPr>
          </a:p>
        </p:txBody>
      </p:sp>
      <p:sp>
        <p:nvSpPr>
          <p:cNvPr id="14" name="矩形 13">
            <a:extLst>
              <a:ext uri="{FF2B5EF4-FFF2-40B4-BE49-F238E27FC236}">
                <a16:creationId xmlns:a16="http://schemas.microsoft.com/office/drawing/2014/main" id="{8D46903F-3CDD-43A7-858A-9B18C90D4B31}"/>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Tree>
    <p:extLst>
      <p:ext uri="{BB962C8B-B14F-4D97-AF65-F5344CB8AC3E}">
        <p14:creationId xmlns:p14="http://schemas.microsoft.com/office/powerpoint/2010/main" val="2496744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17"/>
                                        </p:tgtEl>
                                        <p:attrNameLst>
                                          <p:attrName>style.visibility</p:attrName>
                                        </p:attrNameLst>
                                      </p:cBhvr>
                                      <p:to>
                                        <p:strVal val="visible"/>
                                      </p:to>
                                    </p:set>
                                    <p:anim calcmode="lin" valueType="num">
                                      <p:cBhvr>
                                        <p:cTn id="17" dur="500" fill="hold"/>
                                        <p:tgtEl>
                                          <p:spTgt spid="17"/>
                                        </p:tgtEl>
                                        <p:attrNameLst>
                                          <p:attrName>ppt_w</p:attrName>
                                        </p:attrNameLst>
                                      </p:cBhvr>
                                      <p:tavLst>
                                        <p:tav tm="0">
                                          <p:val>
                                            <p:fltVal val="0"/>
                                          </p:val>
                                        </p:tav>
                                        <p:tav tm="100000">
                                          <p:val>
                                            <p:strVal val="#ppt_w"/>
                                          </p:val>
                                        </p:tav>
                                      </p:tavLst>
                                    </p:anim>
                                    <p:anim calcmode="lin" valueType="num">
                                      <p:cBhvr>
                                        <p:cTn id="18" dur="500" fill="hold"/>
                                        <p:tgtEl>
                                          <p:spTgt spid="17"/>
                                        </p:tgtEl>
                                        <p:attrNameLst>
                                          <p:attrName>ppt_h</p:attrName>
                                        </p:attrNameLst>
                                      </p:cBhvr>
                                      <p:tavLst>
                                        <p:tav tm="0">
                                          <p:val>
                                            <p:fltVal val="0"/>
                                          </p:val>
                                        </p:tav>
                                        <p:tav tm="100000">
                                          <p:val>
                                            <p:strVal val="#ppt_h"/>
                                          </p:val>
                                        </p:tav>
                                      </p:tavLst>
                                    </p:anim>
                                    <p:animEffect transition="in" filter="fade">
                                      <p:cBhvr>
                                        <p:cTn id="19" dur="500"/>
                                        <p:tgtEl>
                                          <p:spTgt spid="17"/>
                                        </p:tgtEl>
                                      </p:cBhvr>
                                    </p:animEffect>
                                  </p:childTnLst>
                                </p:cTn>
                              </p:par>
                              <p:par>
                                <p:cTn id="20" presetID="53" presetClass="entr" presetSubtype="16" fill="hold" grpId="0" nodeType="withEffect">
                                  <p:stCondLst>
                                    <p:cond delay="500"/>
                                  </p:stCondLst>
                                  <p:childTnLst>
                                    <p:set>
                                      <p:cBhvr>
                                        <p:cTn id="21" dur="1" fill="hold">
                                          <p:stCondLst>
                                            <p:cond delay="0"/>
                                          </p:stCondLst>
                                        </p:cTn>
                                        <p:tgtEl>
                                          <p:spTgt spid="18"/>
                                        </p:tgtEl>
                                        <p:attrNameLst>
                                          <p:attrName>style.visibility</p:attrName>
                                        </p:attrNameLst>
                                      </p:cBhvr>
                                      <p:to>
                                        <p:strVal val="visible"/>
                                      </p:to>
                                    </p:set>
                                    <p:anim calcmode="lin" valueType="num">
                                      <p:cBhvr>
                                        <p:cTn id="22" dur="500" fill="hold"/>
                                        <p:tgtEl>
                                          <p:spTgt spid="18"/>
                                        </p:tgtEl>
                                        <p:attrNameLst>
                                          <p:attrName>ppt_w</p:attrName>
                                        </p:attrNameLst>
                                      </p:cBhvr>
                                      <p:tavLst>
                                        <p:tav tm="0">
                                          <p:val>
                                            <p:fltVal val="0"/>
                                          </p:val>
                                        </p:tav>
                                        <p:tav tm="100000">
                                          <p:val>
                                            <p:strVal val="#ppt_w"/>
                                          </p:val>
                                        </p:tav>
                                      </p:tavLst>
                                    </p:anim>
                                    <p:anim calcmode="lin" valueType="num">
                                      <p:cBhvr>
                                        <p:cTn id="23" dur="500" fill="hold"/>
                                        <p:tgtEl>
                                          <p:spTgt spid="18"/>
                                        </p:tgtEl>
                                        <p:attrNameLst>
                                          <p:attrName>ppt_h</p:attrName>
                                        </p:attrNameLst>
                                      </p:cBhvr>
                                      <p:tavLst>
                                        <p:tav tm="0">
                                          <p:val>
                                            <p:fltVal val="0"/>
                                          </p:val>
                                        </p:tav>
                                        <p:tav tm="100000">
                                          <p:val>
                                            <p:strVal val="#ppt_h"/>
                                          </p:val>
                                        </p:tav>
                                      </p:tavLst>
                                    </p:anim>
                                    <p:animEffect transition="in" filter="fade">
                                      <p:cBhvr>
                                        <p:cTn id="24" dur="500"/>
                                        <p:tgtEl>
                                          <p:spTgt spid="18"/>
                                        </p:tgtEl>
                                      </p:cBhvr>
                                    </p:animEffect>
                                  </p:childTnLst>
                                </p:cTn>
                              </p:par>
                              <p:par>
                                <p:cTn id="25" presetID="53" presetClass="entr" presetSubtype="16" fill="hold" nodeType="withEffect">
                                  <p:stCondLst>
                                    <p:cond delay="750"/>
                                  </p:stCondLst>
                                  <p:childTnLst>
                                    <p:set>
                                      <p:cBhvr>
                                        <p:cTn id="26" dur="1" fill="hold">
                                          <p:stCondLst>
                                            <p:cond delay="0"/>
                                          </p:stCondLst>
                                        </p:cTn>
                                        <p:tgtEl>
                                          <p:spTgt spid="19"/>
                                        </p:tgtEl>
                                        <p:attrNameLst>
                                          <p:attrName>style.visibility</p:attrName>
                                        </p:attrNameLst>
                                      </p:cBhvr>
                                      <p:to>
                                        <p:strVal val="visible"/>
                                      </p:to>
                                    </p:set>
                                    <p:anim calcmode="lin" valueType="num">
                                      <p:cBhvr>
                                        <p:cTn id="27" dur="500" fill="hold"/>
                                        <p:tgtEl>
                                          <p:spTgt spid="19"/>
                                        </p:tgtEl>
                                        <p:attrNameLst>
                                          <p:attrName>ppt_w</p:attrName>
                                        </p:attrNameLst>
                                      </p:cBhvr>
                                      <p:tavLst>
                                        <p:tav tm="0">
                                          <p:val>
                                            <p:fltVal val="0"/>
                                          </p:val>
                                        </p:tav>
                                        <p:tav tm="100000">
                                          <p:val>
                                            <p:strVal val="#ppt_w"/>
                                          </p:val>
                                        </p:tav>
                                      </p:tavLst>
                                    </p:anim>
                                    <p:anim calcmode="lin" valueType="num">
                                      <p:cBhvr>
                                        <p:cTn id="28" dur="500" fill="hold"/>
                                        <p:tgtEl>
                                          <p:spTgt spid="19"/>
                                        </p:tgtEl>
                                        <p:attrNameLst>
                                          <p:attrName>ppt_h</p:attrName>
                                        </p:attrNameLst>
                                      </p:cBhvr>
                                      <p:tavLst>
                                        <p:tav tm="0">
                                          <p:val>
                                            <p:fltVal val="0"/>
                                          </p:val>
                                        </p:tav>
                                        <p:tav tm="100000">
                                          <p:val>
                                            <p:strVal val="#ppt_h"/>
                                          </p:val>
                                        </p:tav>
                                      </p:tavLst>
                                    </p:anim>
                                    <p:animEffect transition="in" filter="fade">
                                      <p:cBhvr>
                                        <p:cTn id="29" dur="500"/>
                                        <p:tgtEl>
                                          <p:spTgt spid="19"/>
                                        </p:tgtEl>
                                      </p:cBhvr>
                                    </p:animEffect>
                                  </p:childTnLst>
                                </p:cTn>
                              </p:par>
                              <p:par>
                                <p:cTn id="30" presetID="53" presetClass="entr" presetSubtype="16" fill="hold" grpId="0" nodeType="withEffect">
                                  <p:stCondLst>
                                    <p:cond delay="75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ppt_w</p:attrName>
                                        </p:attrNameLst>
                                      </p:cBhvr>
                                      <p:tavLst>
                                        <p:tav tm="0">
                                          <p:val>
                                            <p:fltVal val="0"/>
                                          </p:val>
                                        </p:tav>
                                        <p:tav tm="100000">
                                          <p:val>
                                            <p:strVal val="#ppt_w"/>
                                          </p:val>
                                        </p:tav>
                                      </p:tavLst>
                                    </p:anim>
                                    <p:anim calcmode="lin" valueType="num">
                                      <p:cBhvr>
                                        <p:cTn id="33" dur="500" fill="hold"/>
                                        <p:tgtEl>
                                          <p:spTgt spid="22"/>
                                        </p:tgtEl>
                                        <p:attrNameLst>
                                          <p:attrName>ppt_h</p:attrName>
                                        </p:attrNameLst>
                                      </p:cBhvr>
                                      <p:tavLst>
                                        <p:tav tm="0">
                                          <p:val>
                                            <p:fltVal val="0"/>
                                          </p:val>
                                        </p:tav>
                                        <p:tav tm="100000">
                                          <p:val>
                                            <p:strVal val="#ppt_h"/>
                                          </p:val>
                                        </p:tav>
                                      </p:tavLst>
                                    </p:anim>
                                    <p:animEffect transition="in" filter="fade">
                                      <p:cBhvr>
                                        <p:cTn id="34" dur="500"/>
                                        <p:tgtEl>
                                          <p:spTgt spid="22"/>
                                        </p:tgtEl>
                                      </p:cBhvr>
                                    </p:animEffect>
                                  </p:childTnLst>
                                </p:cTn>
                              </p:par>
                              <p:par>
                                <p:cTn id="35" presetID="53" presetClass="entr" presetSubtype="16" fill="hold" nodeType="withEffect">
                                  <p:stCondLst>
                                    <p:cond delay="750"/>
                                  </p:stCondLst>
                                  <p:childTnLst>
                                    <p:set>
                                      <p:cBhvr>
                                        <p:cTn id="36" dur="1" fill="hold">
                                          <p:stCondLst>
                                            <p:cond delay="0"/>
                                          </p:stCondLst>
                                        </p:cTn>
                                        <p:tgtEl>
                                          <p:spTgt spid="23"/>
                                        </p:tgtEl>
                                        <p:attrNameLst>
                                          <p:attrName>style.visibility</p:attrName>
                                        </p:attrNameLst>
                                      </p:cBhvr>
                                      <p:to>
                                        <p:strVal val="visible"/>
                                      </p:to>
                                    </p:set>
                                    <p:anim calcmode="lin" valueType="num">
                                      <p:cBhvr>
                                        <p:cTn id="37" dur="500" fill="hold"/>
                                        <p:tgtEl>
                                          <p:spTgt spid="23"/>
                                        </p:tgtEl>
                                        <p:attrNameLst>
                                          <p:attrName>ppt_w</p:attrName>
                                        </p:attrNameLst>
                                      </p:cBhvr>
                                      <p:tavLst>
                                        <p:tav tm="0">
                                          <p:val>
                                            <p:fltVal val="0"/>
                                          </p:val>
                                        </p:tav>
                                        <p:tav tm="100000">
                                          <p:val>
                                            <p:strVal val="#ppt_w"/>
                                          </p:val>
                                        </p:tav>
                                      </p:tavLst>
                                    </p:anim>
                                    <p:anim calcmode="lin" valueType="num">
                                      <p:cBhvr>
                                        <p:cTn id="38" dur="500" fill="hold"/>
                                        <p:tgtEl>
                                          <p:spTgt spid="23"/>
                                        </p:tgtEl>
                                        <p:attrNameLst>
                                          <p:attrName>ppt_h</p:attrName>
                                        </p:attrNameLst>
                                      </p:cBhvr>
                                      <p:tavLst>
                                        <p:tav tm="0">
                                          <p:val>
                                            <p:fltVal val="0"/>
                                          </p:val>
                                        </p:tav>
                                        <p:tav tm="100000">
                                          <p:val>
                                            <p:strVal val="#ppt_h"/>
                                          </p:val>
                                        </p:tav>
                                      </p:tavLst>
                                    </p:anim>
                                    <p:animEffect transition="in" filter="fade">
                                      <p:cBhvr>
                                        <p:cTn id="39" dur="500"/>
                                        <p:tgtEl>
                                          <p:spTgt spid="23"/>
                                        </p:tgtEl>
                                      </p:cBhvr>
                                    </p:animEffect>
                                  </p:childTnLst>
                                </p:cTn>
                              </p:par>
                              <p:par>
                                <p:cTn id="40" presetID="53" presetClass="entr" presetSubtype="16" fill="hold" grpId="0" nodeType="withEffect">
                                  <p:stCondLst>
                                    <p:cond delay="750"/>
                                  </p:stCondLst>
                                  <p:childTnLst>
                                    <p:set>
                                      <p:cBhvr>
                                        <p:cTn id="41" dur="1" fill="hold">
                                          <p:stCondLst>
                                            <p:cond delay="0"/>
                                          </p:stCondLst>
                                        </p:cTn>
                                        <p:tgtEl>
                                          <p:spTgt spid="26"/>
                                        </p:tgtEl>
                                        <p:attrNameLst>
                                          <p:attrName>style.visibility</p:attrName>
                                        </p:attrNameLst>
                                      </p:cBhvr>
                                      <p:to>
                                        <p:strVal val="visible"/>
                                      </p:to>
                                    </p:set>
                                    <p:anim calcmode="lin" valueType="num">
                                      <p:cBhvr>
                                        <p:cTn id="42" dur="500" fill="hold"/>
                                        <p:tgtEl>
                                          <p:spTgt spid="26"/>
                                        </p:tgtEl>
                                        <p:attrNameLst>
                                          <p:attrName>ppt_w</p:attrName>
                                        </p:attrNameLst>
                                      </p:cBhvr>
                                      <p:tavLst>
                                        <p:tav tm="0">
                                          <p:val>
                                            <p:fltVal val="0"/>
                                          </p:val>
                                        </p:tav>
                                        <p:tav tm="100000">
                                          <p:val>
                                            <p:strVal val="#ppt_w"/>
                                          </p:val>
                                        </p:tav>
                                      </p:tavLst>
                                    </p:anim>
                                    <p:anim calcmode="lin" valueType="num">
                                      <p:cBhvr>
                                        <p:cTn id="43" dur="500" fill="hold"/>
                                        <p:tgtEl>
                                          <p:spTgt spid="26"/>
                                        </p:tgtEl>
                                        <p:attrNameLst>
                                          <p:attrName>ppt_h</p:attrName>
                                        </p:attrNameLst>
                                      </p:cBhvr>
                                      <p:tavLst>
                                        <p:tav tm="0">
                                          <p:val>
                                            <p:fltVal val="0"/>
                                          </p:val>
                                        </p:tav>
                                        <p:tav tm="100000">
                                          <p:val>
                                            <p:strVal val="#ppt_h"/>
                                          </p:val>
                                        </p:tav>
                                      </p:tavLst>
                                    </p:anim>
                                    <p:animEffect transition="in" filter="fade">
                                      <p:cBhvr>
                                        <p:cTn id="4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22" grpId="0"/>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a:extLst>
              <a:ext uri="{FF2B5EF4-FFF2-40B4-BE49-F238E27FC236}">
                <a16:creationId xmlns:a16="http://schemas.microsoft.com/office/drawing/2014/main" id="{74189C3C-ABD7-4894-B2DE-96DD18D87475}"/>
              </a:ext>
            </a:extLst>
          </p:cNvPr>
          <p:cNvGrpSpPr/>
          <p:nvPr/>
        </p:nvGrpSpPr>
        <p:grpSpPr>
          <a:xfrm>
            <a:off x="1206499" y="1901371"/>
            <a:ext cx="6346828" cy="3193143"/>
            <a:chOff x="1206499" y="1901370"/>
            <a:chExt cx="6346828" cy="3193143"/>
          </a:xfrm>
        </p:grpSpPr>
        <p:sp>
          <p:nvSpPr>
            <p:cNvPr id="2" name="矩形 1">
              <a:extLst>
                <a:ext uri="{FF2B5EF4-FFF2-40B4-BE49-F238E27FC236}">
                  <a16:creationId xmlns:a16="http://schemas.microsoft.com/office/drawing/2014/main" id="{AA54068D-CDBE-41F4-A7EA-16F2CF3783EF}"/>
                </a:ext>
              </a:extLst>
            </p:cNvPr>
            <p:cNvSpPr/>
            <p:nvPr/>
          </p:nvSpPr>
          <p:spPr>
            <a:xfrm>
              <a:off x="1206499" y="1901370"/>
              <a:ext cx="6328229" cy="3193143"/>
            </a:xfrm>
            <a:prstGeom prst="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矩形 6">
              <a:extLst>
                <a:ext uri="{FF2B5EF4-FFF2-40B4-BE49-F238E27FC236}">
                  <a16:creationId xmlns:a16="http://schemas.microsoft.com/office/drawing/2014/main" id="{EED8F674-C00A-432A-877F-ED9AE478A507}"/>
                </a:ext>
              </a:extLst>
            </p:cNvPr>
            <p:cNvSpPr/>
            <p:nvPr/>
          </p:nvSpPr>
          <p:spPr>
            <a:xfrm>
              <a:off x="3028042" y="2423278"/>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12" name="组合 11">
              <a:extLst>
                <a:ext uri="{FF2B5EF4-FFF2-40B4-BE49-F238E27FC236}">
                  <a16:creationId xmlns:a16="http://schemas.microsoft.com/office/drawing/2014/main" id="{DE1D1BD7-D138-49FC-82D5-9BFD9A773406}"/>
                </a:ext>
              </a:extLst>
            </p:cNvPr>
            <p:cNvGrpSpPr/>
            <p:nvPr/>
          </p:nvGrpSpPr>
          <p:grpSpPr>
            <a:xfrm>
              <a:off x="1407883" y="2391705"/>
              <a:ext cx="1814288" cy="2212473"/>
              <a:chOff x="1255483" y="2301298"/>
              <a:chExt cx="1814288" cy="2212473"/>
            </a:xfrm>
          </p:grpSpPr>
          <p:sp>
            <p:nvSpPr>
              <p:cNvPr id="8" name="文本框 7">
                <a:extLst>
                  <a:ext uri="{FF2B5EF4-FFF2-40B4-BE49-F238E27FC236}">
                    <a16:creationId xmlns:a16="http://schemas.microsoft.com/office/drawing/2014/main" id="{7BBA5E50-CEFD-45FB-A775-56D56D40B41B}"/>
                  </a:ext>
                </a:extLst>
              </p:cNvPr>
              <p:cNvSpPr txBox="1"/>
              <p:nvPr/>
            </p:nvSpPr>
            <p:spPr>
              <a:xfrm>
                <a:off x="1255483" y="2301298"/>
                <a:ext cx="1814288" cy="369332"/>
              </a:xfrm>
              <a:prstGeom prst="rect">
                <a:avLst/>
              </a:prstGeom>
              <a:noFill/>
            </p:spPr>
            <p:txBody>
              <a:bodyPr wrap="square" rtlCol="0">
                <a:spAutoFit/>
                <a:scene3d>
                  <a:camera prst="orthographicFront"/>
                  <a:lightRig rig="threePt" dir="t"/>
                </a:scene3d>
                <a:sp3d contourW="12700"/>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9" name="文本框 8">
                <a:extLst>
                  <a:ext uri="{FF2B5EF4-FFF2-40B4-BE49-F238E27FC236}">
                    <a16:creationId xmlns:a16="http://schemas.microsoft.com/office/drawing/2014/main" id="{9CCFCCD9-2020-447B-855E-B8FCB85E9C6C}"/>
                  </a:ext>
                </a:extLst>
              </p:cNvPr>
              <p:cNvSpPr txBox="1"/>
              <p:nvPr/>
            </p:nvSpPr>
            <p:spPr>
              <a:xfrm>
                <a:off x="1255483" y="2915678"/>
                <a:ext cx="1814288" cy="369332"/>
              </a:xfrm>
              <a:prstGeom prst="rect">
                <a:avLst/>
              </a:prstGeom>
              <a:noFill/>
            </p:spPr>
            <p:txBody>
              <a:bodyPr wrap="square" rtlCol="0">
                <a:spAutoFit/>
                <a:scene3d>
                  <a:camera prst="orthographicFront"/>
                  <a:lightRig rig="threePt" dir="t"/>
                </a:scene3d>
                <a:sp3d contourW="12700"/>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10" name="文本框 9">
                <a:extLst>
                  <a:ext uri="{FF2B5EF4-FFF2-40B4-BE49-F238E27FC236}">
                    <a16:creationId xmlns:a16="http://schemas.microsoft.com/office/drawing/2014/main" id="{455564FC-A57F-40E4-9183-2500AC6C1C07}"/>
                  </a:ext>
                </a:extLst>
              </p:cNvPr>
              <p:cNvSpPr txBox="1"/>
              <p:nvPr/>
            </p:nvSpPr>
            <p:spPr>
              <a:xfrm>
                <a:off x="1255483" y="3530058"/>
                <a:ext cx="1814288" cy="369332"/>
              </a:xfrm>
              <a:prstGeom prst="rect">
                <a:avLst/>
              </a:prstGeom>
              <a:noFill/>
            </p:spPr>
            <p:txBody>
              <a:bodyPr wrap="square" rtlCol="0">
                <a:spAutoFit/>
                <a:scene3d>
                  <a:camera prst="orthographicFront"/>
                  <a:lightRig rig="threePt" dir="t"/>
                </a:scene3d>
                <a:sp3d contourW="12700"/>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11" name="文本框 10">
                <a:extLst>
                  <a:ext uri="{FF2B5EF4-FFF2-40B4-BE49-F238E27FC236}">
                    <a16:creationId xmlns:a16="http://schemas.microsoft.com/office/drawing/2014/main" id="{D3C2F2DB-4F2B-48FE-8792-D8ABB170002F}"/>
                  </a:ext>
                </a:extLst>
              </p:cNvPr>
              <p:cNvSpPr txBox="1"/>
              <p:nvPr/>
            </p:nvSpPr>
            <p:spPr>
              <a:xfrm>
                <a:off x="1255483" y="4144439"/>
                <a:ext cx="1814288" cy="369332"/>
              </a:xfrm>
              <a:prstGeom prst="rect">
                <a:avLst/>
              </a:prstGeom>
              <a:noFill/>
            </p:spPr>
            <p:txBody>
              <a:bodyPr wrap="square" rtlCol="0">
                <a:spAutoFit/>
                <a:scene3d>
                  <a:camera prst="orthographicFront"/>
                  <a:lightRig rig="threePt" dir="t"/>
                </a:scene3d>
                <a:sp3d contourW="12700"/>
              </a:bodyPr>
              <a:lstStyle/>
              <a:p>
                <a:r>
                  <a:rPr lang="zh-CN" altLang="en-US"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grpSp>
        <p:sp>
          <p:nvSpPr>
            <p:cNvPr id="13" name="矩形 12">
              <a:extLst>
                <a:ext uri="{FF2B5EF4-FFF2-40B4-BE49-F238E27FC236}">
                  <a16:creationId xmlns:a16="http://schemas.microsoft.com/office/drawing/2014/main" id="{157A6D41-81E8-4AA5-8F63-A711925F4365}"/>
                </a:ext>
              </a:extLst>
            </p:cNvPr>
            <p:cNvSpPr/>
            <p:nvPr/>
          </p:nvSpPr>
          <p:spPr>
            <a:xfrm>
              <a:off x="3028042" y="3037889"/>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4" name="矩形 13">
              <a:extLst>
                <a:ext uri="{FF2B5EF4-FFF2-40B4-BE49-F238E27FC236}">
                  <a16:creationId xmlns:a16="http://schemas.microsoft.com/office/drawing/2014/main" id="{5C0174EE-39B4-4523-8202-BC904054C499}"/>
                </a:ext>
              </a:extLst>
            </p:cNvPr>
            <p:cNvSpPr/>
            <p:nvPr/>
          </p:nvSpPr>
          <p:spPr>
            <a:xfrm>
              <a:off x="3028042" y="3652500"/>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5" name="矩形 14">
              <a:extLst>
                <a:ext uri="{FF2B5EF4-FFF2-40B4-BE49-F238E27FC236}">
                  <a16:creationId xmlns:a16="http://schemas.microsoft.com/office/drawing/2014/main" id="{82986661-D368-4FC4-9DC2-DE259BA90477}"/>
                </a:ext>
              </a:extLst>
            </p:cNvPr>
            <p:cNvSpPr/>
            <p:nvPr/>
          </p:nvSpPr>
          <p:spPr>
            <a:xfrm>
              <a:off x="3028042" y="4267111"/>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6" name="矩形 15">
              <a:extLst>
                <a:ext uri="{FF2B5EF4-FFF2-40B4-BE49-F238E27FC236}">
                  <a16:creationId xmlns:a16="http://schemas.microsoft.com/office/drawing/2014/main" id="{89F866A4-2946-4549-8E8B-CE998E3F96C0}"/>
                </a:ext>
              </a:extLst>
            </p:cNvPr>
            <p:cNvSpPr/>
            <p:nvPr/>
          </p:nvSpPr>
          <p:spPr>
            <a:xfrm>
              <a:off x="3028043" y="2423278"/>
              <a:ext cx="1972582"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7" name="矩形 16">
              <a:extLst>
                <a:ext uri="{FF2B5EF4-FFF2-40B4-BE49-F238E27FC236}">
                  <a16:creationId xmlns:a16="http://schemas.microsoft.com/office/drawing/2014/main" id="{9ED424F0-187C-4251-920B-42417F97E439}"/>
                </a:ext>
              </a:extLst>
            </p:cNvPr>
            <p:cNvSpPr/>
            <p:nvPr/>
          </p:nvSpPr>
          <p:spPr>
            <a:xfrm>
              <a:off x="3028043" y="3037889"/>
              <a:ext cx="2582182"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8" name="矩形 17">
              <a:extLst>
                <a:ext uri="{FF2B5EF4-FFF2-40B4-BE49-F238E27FC236}">
                  <a16:creationId xmlns:a16="http://schemas.microsoft.com/office/drawing/2014/main" id="{18983C97-4754-42AC-9F38-F43A60523C96}"/>
                </a:ext>
              </a:extLst>
            </p:cNvPr>
            <p:cNvSpPr/>
            <p:nvPr/>
          </p:nvSpPr>
          <p:spPr>
            <a:xfrm>
              <a:off x="3028043" y="3652500"/>
              <a:ext cx="1553482"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9" name="矩形 18">
              <a:extLst>
                <a:ext uri="{FF2B5EF4-FFF2-40B4-BE49-F238E27FC236}">
                  <a16:creationId xmlns:a16="http://schemas.microsoft.com/office/drawing/2014/main" id="{2CF37CCD-38AD-4CA8-B376-C14E2FECCBBB}"/>
                </a:ext>
              </a:extLst>
            </p:cNvPr>
            <p:cNvSpPr/>
            <p:nvPr/>
          </p:nvSpPr>
          <p:spPr>
            <a:xfrm>
              <a:off x="3028043" y="4267111"/>
              <a:ext cx="3096532"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20" name="组合 19">
              <a:extLst>
                <a:ext uri="{FF2B5EF4-FFF2-40B4-BE49-F238E27FC236}">
                  <a16:creationId xmlns:a16="http://schemas.microsoft.com/office/drawing/2014/main" id="{78333184-25FA-43F7-813A-BFA9F39CBCDA}"/>
                </a:ext>
              </a:extLst>
            </p:cNvPr>
            <p:cNvGrpSpPr/>
            <p:nvPr/>
          </p:nvGrpSpPr>
          <p:grpSpPr>
            <a:xfrm>
              <a:off x="6768193" y="2401230"/>
              <a:ext cx="785134" cy="2150917"/>
              <a:chOff x="1255483" y="2301298"/>
              <a:chExt cx="785134" cy="2150917"/>
            </a:xfrm>
          </p:grpSpPr>
          <p:sp>
            <p:nvSpPr>
              <p:cNvPr id="21" name="文本框 20">
                <a:extLst>
                  <a:ext uri="{FF2B5EF4-FFF2-40B4-BE49-F238E27FC236}">
                    <a16:creationId xmlns:a16="http://schemas.microsoft.com/office/drawing/2014/main" id="{ACD80C2B-41B3-40D1-A9DC-CD93490D52D6}"/>
                  </a:ext>
                </a:extLst>
              </p:cNvPr>
              <p:cNvSpPr txBox="1"/>
              <p:nvPr/>
            </p:nvSpPr>
            <p:spPr>
              <a:xfrm>
                <a:off x="1255483" y="230129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72%</a:t>
                </a:r>
                <a:endPar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2" name="文本框 21">
                <a:extLst>
                  <a:ext uri="{FF2B5EF4-FFF2-40B4-BE49-F238E27FC236}">
                    <a16:creationId xmlns:a16="http://schemas.microsoft.com/office/drawing/2014/main" id="{079A5345-9598-489A-A1BB-8C2190EBFD25}"/>
                  </a:ext>
                </a:extLst>
              </p:cNvPr>
              <p:cNvSpPr txBox="1"/>
              <p:nvPr/>
            </p:nvSpPr>
            <p:spPr>
              <a:xfrm>
                <a:off x="1255483" y="291567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83%</a:t>
                </a:r>
                <a:endPar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3" name="文本框 22">
                <a:extLst>
                  <a:ext uri="{FF2B5EF4-FFF2-40B4-BE49-F238E27FC236}">
                    <a16:creationId xmlns:a16="http://schemas.microsoft.com/office/drawing/2014/main" id="{F9F4C344-96CB-45C2-A217-3E9CF1F5BA1D}"/>
                  </a:ext>
                </a:extLst>
              </p:cNvPr>
              <p:cNvSpPr txBox="1"/>
              <p:nvPr/>
            </p:nvSpPr>
            <p:spPr>
              <a:xfrm>
                <a:off x="1255483" y="353005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46%</a:t>
                </a:r>
                <a:endPar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4" name="文本框 23">
                <a:extLst>
                  <a:ext uri="{FF2B5EF4-FFF2-40B4-BE49-F238E27FC236}">
                    <a16:creationId xmlns:a16="http://schemas.microsoft.com/office/drawing/2014/main" id="{2CD7079D-B8D0-47F7-8117-4055F362D1B3}"/>
                  </a:ext>
                </a:extLst>
              </p:cNvPr>
              <p:cNvSpPr txBox="1"/>
              <p:nvPr/>
            </p:nvSpPr>
            <p:spPr>
              <a:xfrm>
                <a:off x="1255483" y="414443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90%</a:t>
                </a:r>
                <a:endParaRPr lang="zh-CN" altLang="en-US" sz="14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sp>
        <p:nvSpPr>
          <p:cNvPr id="25" name="文本框 24">
            <a:extLst>
              <a:ext uri="{FF2B5EF4-FFF2-40B4-BE49-F238E27FC236}">
                <a16:creationId xmlns:a16="http://schemas.microsoft.com/office/drawing/2014/main" id="{E2202CAD-2AA5-4599-A1C0-ECB75C6B8F20}"/>
              </a:ext>
            </a:extLst>
          </p:cNvPr>
          <p:cNvSpPr txBox="1"/>
          <p:nvPr/>
        </p:nvSpPr>
        <p:spPr>
          <a:xfrm>
            <a:off x="1206500" y="5404324"/>
            <a:ext cx="9751787" cy="28988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a:t>
            </a:r>
            <a:endParaRPr lang="en-US" altLang="zh-CN" sz="12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8" name="矩形 27">
            <a:extLst>
              <a:ext uri="{FF2B5EF4-FFF2-40B4-BE49-F238E27FC236}">
                <a16:creationId xmlns:a16="http://schemas.microsoft.com/office/drawing/2014/main" id="{85F11B27-0FCF-4A7C-A037-C798BC272B8B}"/>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pic>
        <p:nvPicPr>
          <p:cNvPr id="29" name="图片 28">
            <a:extLst>
              <a:ext uri="{FF2B5EF4-FFF2-40B4-BE49-F238E27FC236}">
                <a16:creationId xmlns:a16="http://schemas.microsoft.com/office/drawing/2014/main" id="{87831E59-49F9-4C90-882E-7A0D363320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5792" y="2078894"/>
            <a:ext cx="3771946" cy="2828605"/>
          </a:xfrm>
          <a:prstGeom prst="rect">
            <a:avLst/>
          </a:prstGeom>
        </p:spPr>
      </p:pic>
    </p:spTree>
    <p:extLst>
      <p:ext uri="{BB962C8B-B14F-4D97-AF65-F5344CB8AC3E}">
        <p14:creationId xmlns:p14="http://schemas.microsoft.com/office/powerpoint/2010/main" val="27336175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randombar(horizontal)">
                                      <p:cBhvr>
                                        <p:cTn id="1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77C594A0-6F27-4A63-9AF1-7E9D88BD00D9}"/>
              </a:ext>
            </a:extLst>
          </p:cNvPr>
          <p:cNvGrpSpPr/>
          <p:nvPr/>
        </p:nvGrpSpPr>
        <p:grpSpPr>
          <a:xfrm>
            <a:off x="1710500" y="4835556"/>
            <a:ext cx="1390919" cy="940781"/>
            <a:chOff x="1139984" y="2202594"/>
            <a:chExt cx="1058644" cy="716039"/>
          </a:xfrm>
        </p:grpSpPr>
        <p:sp>
          <p:nvSpPr>
            <p:cNvPr id="7" name="文本框 6">
              <a:extLst>
                <a:ext uri="{FF2B5EF4-FFF2-40B4-BE49-F238E27FC236}">
                  <a16:creationId xmlns:a16="http://schemas.microsoft.com/office/drawing/2014/main" id="{583AA56B-71A1-4929-8EF2-DD312B297377}"/>
                </a:ext>
              </a:extLst>
            </p:cNvPr>
            <p:cNvSpPr txBox="1"/>
            <p:nvPr/>
          </p:nvSpPr>
          <p:spPr>
            <a:xfrm>
              <a:off x="1139984" y="2202594"/>
              <a:ext cx="994059" cy="347279"/>
            </a:xfrm>
            <a:prstGeom prst="rect">
              <a:avLst/>
            </a:prstGeom>
            <a:noFill/>
          </p:spPr>
          <p:txBody>
            <a:bodyPr wrap="none" rtlCol="0">
              <a:spAutoFit/>
            </a:bodyPr>
            <a:lstStyle/>
            <a:p>
              <a:r>
                <a:rPr lang="en-US" altLang="zh-CN" sz="2365"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PART 01</a:t>
              </a:r>
              <a:endParaRPr lang="zh-CN" altLang="en-US" sz="2365"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8" name="文本框 7">
              <a:extLst>
                <a:ext uri="{FF2B5EF4-FFF2-40B4-BE49-F238E27FC236}">
                  <a16:creationId xmlns:a16="http://schemas.microsoft.com/office/drawing/2014/main" id="{F60764C4-D54B-4CE4-8A61-DE439C767152}"/>
                </a:ext>
              </a:extLst>
            </p:cNvPr>
            <p:cNvSpPr txBox="1"/>
            <p:nvPr/>
          </p:nvSpPr>
          <p:spPr>
            <a:xfrm>
              <a:off x="1257715" y="2614105"/>
              <a:ext cx="940913" cy="304528"/>
            </a:xfrm>
            <a:prstGeom prst="rect">
              <a:avLst/>
            </a:prstGeom>
            <a:noFill/>
          </p:spPr>
          <p:txBody>
            <a:bodyPr wrap="none" rtlCol="0">
              <a:spAutoFit/>
            </a:bodyPr>
            <a:lstStyle/>
            <a:p>
              <a:pPr defTabSz="1219140"/>
              <a:r>
                <a:rPr lang="zh-CN" altLang="en-US" sz="20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年终述职</a:t>
              </a:r>
              <a:endParaRPr lang="en-GB" altLang="zh-CN" sz="2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3" name="组合 2">
            <a:extLst>
              <a:ext uri="{FF2B5EF4-FFF2-40B4-BE49-F238E27FC236}">
                <a16:creationId xmlns:a16="http://schemas.microsoft.com/office/drawing/2014/main" id="{83963B03-27B8-4383-A00C-D26E67D1CD96}"/>
              </a:ext>
            </a:extLst>
          </p:cNvPr>
          <p:cNvGrpSpPr/>
          <p:nvPr/>
        </p:nvGrpSpPr>
        <p:grpSpPr>
          <a:xfrm>
            <a:off x="3750993" y="2646271"/>
            <a:ext cx="1659429" cy="1160407"/>
            <a:chOff x="2787187" y="2202594"/>
            <a:chExt cx="1263009" cy="883199"/>
          </a:xfrm>
        </p:grpSpPr>
        <p:sp>
          <p:nvSpPr>
            <p:cNvPr id="9" name="文本框 8">
              <a:extLst>
                <a:ext uri="{FF2B5EF4-FFF2-40B4-BE49-F238E27FC236}">
                  <a16:creationId xmlns:a16="http://schemas.microsoft.com/office/drawing/2014/main" id="{7AB92BF5-3CEE-480D-9365-59EDE16875C4}"/>
                </a:ext>
              </a:extLst>
            </p:cNvPr>
            <p:cNvSpPr txBox="1"/>
            <p:nvPr/>
          </p:nvSpPr>
          <p:spPr>
            <a:xfrm>
              <a:off x="2787187" y="2687564"/>
              <a:ext cx="1263009" cy="398229"/>
            </a:xfrm>
            <a:prstGeom prst="rect">
              <a:avLst/>
            </a:prstGeom>
            <a:noFill/>
          </p:spPr>
          <p:txBody>
            <a:bodyPr wrap="none" rtlCol="0">
              <a:spAutoFit/>
            </a:bodyPr>
            <a:lstStyle/>
            <a:p>
              <a:pPr defTabSz="1219140"/>
              <a:r>
                <a:rPr lang="zh-CN" altLang="en-US" sz="2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述职报告</a:t>
              </a:r>
              <a:endParaRPr lang="en-GB" altLang="zh-CN" sz="2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2" name="文本框 11">
              <a:extLst>
                <a:ext uri="{FF2B5EF4-FFF2-40B4-BE49-F238E27FC236}">
                  <a16:creationId xmlns:a16="http://schemas.microsoft.com/office/drawing/2014/main" id="{01030012-6F24-4DF4-BBF7-EE700C3DB34E}"/>
                </a:ext>
              </a:extLst>
            </p:cNvPr>
            <p:cNvSpPr txBox="1"/>
            <p:nvPr/>
          </p:nvSpPr>
          <p:spPr>
            <a:xfrm>
              <a:off x="2876186" y="2202594"/>
              <a:ext cx="994058" cy="347279"/>
            </a:xfrm>
            <a:prstGeom prst="rect">
              <a:avLst/>
            </a:prstGeom>
            <a:noFill/>
          </p:spPr>
          <p:txBody>
            <a:bodyPr wrap="none" rtlCol="0">
              <a:spAutoFit/>
            </a:bodyPr>
            <a:lstStyle/>
            <a:p>
              <a:r>
                <a:rPr lang="en-US" altLang="zh-CN" sz="2365"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PART 02</a:t>
              </a:r>
              <a:endParaRPr lang="zh-CN" altLang="en-US" sz="2365"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 name="组合 3">
            <a:extLst>
              <a:ext uri="{FF2B5EF4-FFF2-40B4-BE49-F238E27FC236}">
                <a16:creationId xmlns:a16="http://schemas.microsoft.com/office/drawing/2014/main" id="{50F3B004-5901-45CE-B0C2-8180991433B2}"/>
              </a:ext>
            </a:extLst>
          </p:cNvPr>
          <p:cNvGrpSpPr/>
          <p:nvPr/>
        </p:nvGrpSpPr>
        <p:grpSpPr>
          <a:xfrm>
            <a:off x="6211475" y="4625505"/>
            <a:ext cx="1659429" cy="1154109"/>
            <a:chOff x="4543308" y="2202594"/>
            <a:chExt cx="1263010" cy="878404"/>
          </a:xfrm>
        </p:grpSpPr>
        <p:sp>
          <p:nvSpPr>
            <p:cNvPr id="10" name="文本框 9">
              <a:extLst>
                <a:ext uri="{FF2B5EF4-FFF2-40B4-BE49-F238E27FC236}">
                  <a16:creationId xmlns:a16="http://schemas.microsoft.com/office/drawing/2014/main" id="{C7753039-A6DC-4639-8308-33A0DD3E79C5}"/>
                </a:ext>
              </a:extLst>
            </p:cNvPr>
            <p:cNvSpPr txBox="1"/>
            <p:nvPr/>
          </p:nvSpPr>
          <p:spPr>
            <a:xfrm>
              <a:off x="4543308" y="2682770"/>
              <a:ext cx="1263010" cy="398228"/>
            </a:xfrm>
            <a:prstGeom prst="rect">
              <a:avLst/>
            </a:prstGeom>
            <a:noFill/>
          </p:spPr>
          <p:txBody>
            <a:bodyPr wrap="none" rtlCol="0">
              <a:spAutoFit/>
            </a:bodyPr>
            <a:lstStyle/>
            <a:p>
              <a:pPr defTabSz="1219140"/>
              <a:r>
                <a:rPr lang="zh-CN" altLang="en-US" sz="2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报告详情</a:t>
              </a:r>
              <a:endParaRPr lang="en-GB" altLang="zh-CN" sz="2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文本框 12">
              <a:extLst>
                <a:ext uri="{FF2B5EF4-FFF2-40B4-BE49-F238E27FC236}">
                  <a16:creationId xmlns:a16="http://schemas.microsoft.com/office/drawing/2014/main" id="{2E473B0A-7CCB-4384-A883-ADC684F20797}"/>
                </a:ext>
              </a:extLst>
            </p:cNvPr>
            <p:cNvSpPr txBox="1"/>
            <p:nvPr/>
          </p:nvSpPr>
          <p:spPr>
            <a:xfrm>
              <a:off x="4609689" y="2202594"/>
              <a:ext cx="994059" cy="347279"/>
            </a:xfrm>
            <a:prstGeom prst="rect">
              <a:avLst/>
            </a:prstGeom>
            <a:noFill/>
          </p:spPr>
          <p:txBody>
            <a:bodyPr wrap="none" rtlCol="0">
              <a:spAutoFit/>
            </a:bodyPr>
            <a:lstStyle/>
            <a:p>
              <a:r>
                <a:rPr lang="en-US" altLang="zh-CN" sz="2365"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PART 03</a:t>
              </a:r>
              <a:endParaRPr lang="zh-CN" altLang="en-US" sz="2365"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 name="组合 4">
            <a:extLst>
              <a:ext uri="{FF2B5EF4-FFF2-40B4-BE49-F238E27FC236}">
                <a16:creationId xmlns:a16="http://schemas.microsoft.com/office/drawing/2014/main" id="{530023F0-4814-4CD1-8D51-67BE5FFF72CE}"/>
              </a:ext>
            </a:extLst>
          </p:cNvPr>
          <p:cNvGrpSpPr/>
          <p:nvPr/>
        </p:nvGrpSpPr>
        <p:grpSpPr>
          <a:xfrm>
            <a:off x="8424129" y="2658710"/>
            <a:ext cx="1659429" cy="1141672"/>
            <a:chOff x="6343963" y="2212060"/>
            <a:chExt cx="1263010" cy="868938"/>
          </a:xfrm>
        </p:grpSpPr>
        <p:sp>
          <p:nvSpPr>
            <p:cNvPr id="11" name="文本框 10">
              <a:extLst>
                <a:ext uri="{FF2B5EF4-FFF2-40B4-BE49-F238E27FC236}">
                  <a16:creationId xmlns:a16="http://schemas.microsoft.com/office/drawing/2014/main" id="{733B8A1E-19FA-4CAD-9CDB-4C2F96235FF0}"/>
                </a:ext>
              </a:extLst>
            </p:cNvPr>
            <p:cNvSpPr txBox="1"/>
            <p:nvPr/>
          </p:nvSpPr>
          <p:spPr>
            <a:xfrm>
              <a:off x="6343963" y="2682770"/>
              <a:ext cx="1263010" cy="398228"/>
            </a:xfrm>
            <a:prstGeom prst="rect">
              <a:avLst/>
            </a:prstGeom>
            <a:noFill/>
          </p:spPr>
          <p:txBody>
            <a:bodyPr wrap="none" rtlCol="0">
              <a:spAutoFit/>
            </a:bodyPr>
            <a:lstStyle/>
            <a:p>
              <a:pPr defTabSz="1219140"/>
              <a:r>
                <a:rPr lang="zh-CN" altLang="en-US" sz="2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年终总结</a:t>
              </a:r>
              <a:endParaRPr lang="en-GB" altLang="zh-CN" sz="2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4" name="文本框 13">
              <a:extLst>
                <a:ext uri="{FF2B5EF4-FFF2-40B4-BE49-F238E27FC236}">
                  <a16:creationId xmlns:a16="http://schemas.microsoft.com/office/drawing/2014/main" id="{B9641B9C-B55E-439D-A583-431BFC3B5257}"/>
                </a:ext>
              </a:extLst>
            </p:cNvPr>
            <p:cNvSpPr txBox="1"/>
            <p:nvPr/>
          </p:nvSpPr>
          <p:spPr>
            <a:xfrm>
              <a:off x="6410344" y="2212060"/>
              <a:ext cx="994059" cy="347279"/>
            </a:xfrm>
            <a:prstGeom prst="rect">
              <a:avLst/>
            </a:prstGeom>
            <a:noFill/>
          </p:spPr>
          <p:txBody>
            <a:bodyPr wrap="none" rtlCol="0">
              <a:spAutoFit/>
            </a:bodyPr>
            <a:lstStyle/>
            <a:p>
              <a:r>
                <a:rPr lang="en-US" altLang="zh-CN" sz="2365"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PART 04</a:t>
              </a:r>
              <a:endParaRPr lang="zh-CN" altLang="en-US" sz="2365"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15" name="文本框 1">
            <a:extLst>
              <a:ext uri="{FF2B5EF4-FFF2-40B4-BE49-F238E27FC236}">
                <a16:creationId xmlns:a16="http://schemas.microsoft.com/office/drawing/2014/main" id="{AD213F3B-B736-4605-8E16-8BD1A35B8334}"/>
              </a:ext>
            </a:extLst>
          </p:cNvPr>
          <p:cNvSpPr txBox="1">
            <a:spLocks noChangeArrowheads="1"/>
          </p:cNvSpPr>
          <p:nvPr/>
        </p:nvSpPr>
        <p:spPr bwMode="auto">
          <a:xfrm>
            <a:off x="-255201" y="542630"/>
            <a:ext cx="6377102" cy="901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Nexa Light" panose="02000000000000000000" pitchFamily="50" charset="0"/>
                <a:ea typeface="微软雅黑" panose="020B0503020204020204" pitchFamily="34" charset="-122"/>
              </a:defRPr>
            </a:lvl1pPr>
            <a:lvl2pPr marL="742950" indent="-285750">
              <a:defRPr sz="1300">
                <a:solidFill>
                  <a:schemeClr val="tx1"/>
                </a:solidFill>
                <a:latin typeface="Nexa Light" panose="02000000000000000000" pitchFamily="50" charset="0"/>
                <a:ea typeface="微软雅黑" panose="020B0503020204020204" pitchFamily="34" charset="-122"/>
              </a:defRPr>
            </a:lvl2pPr>
            <a:lvl3pPr marL="1143000" indent="-228600">
              <a:defRPr sz="1300">
                <a:solidFill>
                  <a:schemeClr val="tx1"/>
                </a:solidFill>
                <a:latin typeface="Nexa Light" panose="02000000000000000000" pitchFamily="50" charset="0"/>
                <a:ea typeface="微软雅黑" panose="020B0503020204020204" pitchFamily="34" charset="-122"/>
              </a:defRPr>
            </a:lvl3pPr>
            <a:lvl4pPr marL="1600200" indent="-228600">
              <a:defRPr sz="1300">
                <a:solidFill>
                  <a:schemeClr val="tx1"/>
                </a:solidFill>
                <a:latin typeface="Nexa Light" panose="02000000000000000000" pitchFamily="50" charset="0"/>
                <a:ea typeface="微软雅黑" panose="020B0503020204020204" pitchFamily="34" charset="-122"/>
              </a:defRPr>
            </a:lvl4pPr>
            <a:lvl5pPr marL="2057400" indent="-228600">
              <a:defRPr sz="1300">
                <a:solidFill>
                  <a:schemeClr val="tx1"/>
                </a:solidFill>
                <a:latin typeface="Nexa Light" panose="02000000000000000000" pitchFamily="50"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pitchFamily="34" charset="-122"/>
              </a:defRPr>
            </a:lvl9pPr>
          </a:lstStyle>
          <a:p>
            <a:pPr algn="ctr">
              <a:defRPr/>
            </a:pPr>
            <a:r>
              <a:rPr lang="zh-CN" altLang="en-US" sz="5256" b="1" dirty="0">
                <a:solidFill>
                  <a:schemeClr val="accent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目录</a:t>
            </a:r>
            <a:r>
              <a:rPr lang="zh-CN" altLang="en-US" sz="5256" dirty="0">
                <a:solidFill>
                  <a:schemeClr val="accent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 </a:t>
            </a:r>
            <a:r>
              <a:rPr lang="en-US" altLang="zh-CN" sz="5256" dirty="0">
                <a:solidFill>
                  <a:schemeClr val="accent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 CONTENTS</a:t>
            </a:r>
            <a:endParaRPr lang="zh-CN" altLang="en-US" sz="5256" dirty="0">
              <a:solidFill>
                <a:schemeClr val="accent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pic>
        <p:nvPicPr>
          <p:cNvPr id="6" name="图片 5">
            <a:extLst>
              <a:ext uri="{FF2B5EF4-FFF2-40B4-BE49-F238E27FC236}">
                <a16:creationId xmlns:a16="http://schemas.microsoft.com/office/drawing/2014/main" id="{A7B7CE0F-8BD5-4930-8AE8-B44673651A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78609" y="4612247"/>
            <a:ext cx="1372887" cy="1164090"/>
          </a:xfrm>
          <a:prstGeom prst="rect">
            <a:avLst/>
          </a:prstGeom>
        </p:spPr>
      </p:pic>
      <p:pic>
        <p:nvPicPr>
          <p:cNvPr id="21" name="图片 20">
            <a:extLst>
              <a:ext uri="{FF2B5EF4-FFF2-40B4-BE49-F238E27FC236}">
                <a16:creationId xmlns:a16="http://schemas.microsoft.com/office/drawing/2014/main" id="{D0E56FDE-6829-4002-B692-B9657AA437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7728" y="2695117"/>
            <a:ext cx="1372887" cy="1164090"/>
          </a:xfrm>
          <a:prstGeom prst="rect">
            <a:avLst/>
          </a:prstGeom>
        </p:spPr>
      </p:pic>
      <p:pic>
        <p:nvPicPr>
          <p:cNvPr id="22" name="图片 21">
            <a:extLst>
              <a:ext uri="{FF2B5EF4-FFF2-40B4-BE49-F238E27FC236}">
                <a16:creationId xmlns:a16="http://schemas.microsoft.com/office/drawing/2014/main" id="{FDE98349-01BA-4419-90C5-CBBB436FB9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5570" y="4612247"/>
            <a:ext cx="1372887" cy="1164090"/>
          </a:xfrm>
          <a:prstGeom prst="rect">
            <a:avLst/>
          </a:prstGeom>
        </p:spPr>
      </p:pic>
      <p:pic>
        <p:nvPicPr>
          <p:cNvPr id="23" name="图片 22">
            <a:extLst>
              <a:ext uri="{FF2B5EF4-FFF2-40B4-BE49-F238E27FC236}">
                <a16:creationId xmlns:a16="http://schemas.microsoft.com/office/drawing/2014/main" id="{9BD1B212-9793-4E7F-B041-41287EE9F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4689" y="2695117"/>
            <a:ext cx="1372887" cy="1164090"/>
          </a:xfrm>
          <a:prstGeom prst="rect">
            <a:avLst/>
          </a:prstGeom>
        </p:spPr>
      </p:pic>
    </p:spTree>
    <p:extLst>
      <p:ext uri="{BB962C8B-B14F-4D97-AF65-F5344CB8AC3E}">
        <p14:creationId xmlns:p14="http://schemas.microsoft.com/office/powerpoint/2010/main" val="2250611527"/>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B582D1BD-503D-4B65-B6AB-A310E2B9B0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71669" y="1634837"/>
            <a:ext cx="5496662" cy="4572000"/>
          </a:xfrm>
          <a:prstGeom prst="rect">
            <a:avLst/>
          </a:prstGeom>
        </p:spPr>
      </p:pic>
      <p:sp>
        <p:nvSpPr>
          <p:cNvPr id="56" name="矩形 55">
            <a:extLst>
              <a:ext uri="{FF2B5EF4-FFF2-40B4-BE49-F238E27FC236}">
                <a16:creationId xmlns:a16="http://schemas.microsoft.com/office/drawing/2014/main" id="{2F2EA0F8-9FE7-405B-A40E-6FE44EC2D4A6}"/>
              </a:ext>
            </a:extLst>
          </p:cNvPr>
          <p:cNvSpPr/>
          <p:nvPr/>
        </p:nvSpPr>
        <p:spPr>
          <a:xfrm>
            <a:off x="2557791" y="2020570"/>
            <a:ext cx="8597331" cy="380555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9" name="矩形 58">
            <a:extLst>
              <a:ext uri="{FF2B5EF4-FFF2-40B4-BE49-F238E27FC236}">
                <a16:creationId xmlns:a16="http://schemas.microsoft.com/office/drawing/2014/main" id="{EA6BF5DA-5233-4F64-A46A-23E733FEEA77}"/>
              </a:ext>
            </a:extLst>
          </p:cNvPr>
          <p:cNvSpPr/>
          <p:nvPr/>
        </p:nvSpPr>
        <p:spPr>
          <a:xfrm flipV="1">
            <a:off x="6191830" y="1567616"/>
            <a:ext cx="797906" cy="11849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2" name="文本框 61">
            <a:extLst>
              <a:ext uri="{FF2B5EF4-FFF2-40B4-BE49-F238E27FC236}">
                <a16:creationId xmlns:a16="http://schemas.microsoft.com/office/drawing/2014/main" id="{3F1C4EDF-7176-45CE-9261-E35D21D2F128}"/>
              </a:ext>
            </a:extLst>
          </p:cNvPr>
          <p:cNvSpPr txBox="1"/>
          <p:nvPr/>
        </p:nvSpPr>
        <p:spPr>
          <a:xfrm>
            <a:off x="2771000" y="3320645"/>
            <a:ext cx="4562778" cy="3046988"/>
          </a:xfrm>
          <a:prstGeom prst="rect">
            <a:avLst/>
          </a:prstGeom>
          <a:noFill/>
        </p:spPr>
        <p:txBody>
          <a:bodyPr wrap="square" rtlCol="0" anchor="t">
            <a:spAutoFit/>
          </a:bodyPr>
          <a:lstStyle/>
          <a:p>
            <a:pPr defTabSz="914217"/>
            <a:r>
              <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PART 04</a:t>
            </a:r>
          </a:p>
          <a:p>
            <a:pPr defTabSz="914217"/>
            <a:r>
              <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年终总结</a:t>
            </a:r>
          </a:p>
          <a:p>
            <a:pPr defTabSz="914217"/>
            <a:endPar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pPr defTabSz="914217"/>
            <a:endPar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pic>
        <p:nvPicPr>
          <p:cNvPr id="3" name="bamboo">
            <a:hlinkClick r:id="" action="ppaction://media"/>
            <a:extLst>
              <a:ext uri="{FF2B5EF4-FFF2-40B4-BE49-F238E27FC236}">
                <a16:creationId xmlns:a16="http://schemas.microsoft.com/office/drawing/2014/main" id="{D6B05B96-C12C-4551-BA29-63BE2C178F94}"/>
              </a:ext>
            </a:extLst>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6"/>
          <a:stretch>
            <a:fillRect/>
          </a:stretch>
        </p:blipFill>
        <p:spPr>
          <a:xfrm>
            <a:off x="-593430" y="-774700"/>
            <a:ext cx="609600" cy="609600"/>
          </a:xfrm>
          <a:prstGeom prst="rect">
            <a:avLst/>
          </a:prstGeom>
        </p:spPr>
      </p:pic>
    </p:spTree>
    <p:extLst>
      <p:ext uri="{BB962C8B-B14F-4D97-AF65-F5344CB8AC3E}">
        <p14:creationId xmlns:p14="http://schemas.microsoft.com/office/powerpoint/2010/main" val="30266058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3" presetClass="entr" presetSubtype="16" fill="hold" grpId="0" nodeType="after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plus(in)">
                                      <p:cBhvr>
                                        <p:cTn id="12" dur="1000"/>
                                        <p:tgtEl>
                                          <p:spTgt spid="56"/>
                                        </p:tgtEl>
                                      </p:cBhvr>
                                    </p:animEffect>
                                  </p:childTnLst>
                                </p:cTn>
                              </p:par>
                            </p:childTnLst>
                          </p:cTn>
                        </p:par>
                        <p:par>
                          <p:cTn id="13" fill="hold">
                            <p:stCondLst>
                              <p:cond delay="1500"/>
                            </p:stCondLst>
                            <p:childTnLst>
                              <p:par>
                                <p:cTn id="14" presetID="3" presetClass="entr" presetSubtype="10" fill="hold" grpId="0" nodeType="afterEffect">
                                  <p:stCondLst>
                                    <p:cond delay="0"/>
                                  </p:stCondLst>
                                  <p:childTnLst>
                                    <p:set>
                                      <p:cBhvr>
                                        <p:cTn id="15" dur="1" fill="hold">
                                          <p:stCondLst>
                                            <p:cond delay="0"/>
                                          </p:stCondLst>
                                        </p:cTn>
                                        <p:tgtEl>
                                          <p:spTgt spid="62"/>
                                        </p:tgtEl>
                                        <p:attrNameLst>
                                          <p:attrName>style.visibility</p:attrName>
                                        </p:attrNameLst>
                                      </p:cBhvr>
                                      <p:to>
                                        <p:strVal val="visible"/>
                                      </p:to>
                                    </p:set>
                                    <p:animEffect transition="in" filter="blinds(horizontal)">
                                      <p:cBhvr>
                                        <p:cTn id="16" dur="10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7" repeatCount="indefinite" fill="remove" display="0">
                  <p:stCondLst>
                    <p:cond delay="indefinite"/>
                  </p:stCondLst>
                  <p:endCondLst>
                    <p:cond evt="onStopAudio" delay="0">
                      <p:tgtEl>
                        <p:sldTgt/>
                      </p:tgtEl>
                    </p:cond>
                  </p:endCondLst>
                </p:cTn>
                <p:tgtEl>
                  <p:spTgt spid="3"/>
                </p:tgtEl>
              </p:cMediaNode>
            </p:audio>
          </p:childTnLst>
        </p:cTn>
      </p:par>
    </p:tnLst>
    <p:bldLst>
      <p:bldP spid="56" grpId="0" bldLvl="0" animBg="1"/>
      <p:bldP spid="59" grpId="0" bldLvl="0" animBg="1"/>
      <p:bldP spid="6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3306b13a-1b45-471a-b20c-d16198336c9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6E63C806-7FFD-49CB-9EAE-A84A88940FB9}"/>
              </a:ext>
            </a:extLst>
          </p:cNvPr>
          <p:cNvGrpSpPr>
            <a:grpSpLocks noChangeAspect="1"/>
          </p:cNvGrpSpPr>
          <p:nvPr>
            <p:custDataLst>
              <p:tags r:id="rId1"/>
            </p:custDataLst>
          </p:nvPr>
        </p:nvGrpSpPr>
        <p:grpSpPr>
          <a:xfrm>
            <a:off x="900562" y="1560895"/>
            <a:ext cx="10384015" cy="4366061"/>
            <a:chOff x="900562" y="1532319"/>
            <a:chExt cx="10384014" cy="4366060"/>
          </a:xfrm>
        </p:grpSpPr>
        <p:sp>
          <p:nvSpPr>
            <p:cNvPr id="55" name="iŝḷíḋé">
              <a:extLst>
                <a:ext uri="{FF2B5EF4-FFF2-40B4-BE49-F238E27FC236}">
                  <a16:creationId xmlns:a16="http://schemas.microsoft.com/office/drawing/2014/main" id="{A56AB838-6560-4BFA-8417-5861AB69A558}"/>
                </a:ext>
              </a:extLst>
            </p:cNvPr>
            <p:cNvSpPr/>
            <p:nvPr/>
          </p:nvSpPr>
          <p:spPr>
            <a:xfrm>
              <a:off x="1536181" y="1532319"/>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6" name="îs1iḋè">
              <a:extLst>
                <a:ext uri="{FF2B5EF4-FFF2-40B4-BE49-F238E27FC236}">
                  <a16:creationId xmlns:a16="http://schemas.microsoft.com/office/drawing/2014/main" id="{C76756A8-1C41-44B5-8972-6CEF732396D7}"/>
                </a:ext>
              </a:extLst>
            </p:cNvPr>
            <p:cNvSpPr txBox="1"/>
            <p:nvPr/>
          </p:nvSpPr>
          <p:spPr>
            <a:xfrm>
              <a:off x="1275782" y="2543300"/>
              <a:ext cx="1444627" cy="338554"/>
            </a:xfrm>
            <a:prstGeom prst="rect">
              <a:avLst/>
            </a:prstGeom>
            <a:noFill/>
          </p:spPr>
          <p:txBody>
            <a:bodyPr wrap="none" rtlCol="0">
              <a:spAutoFit/>
            </a:bodyPr>
            <a:lstStyle/>
            <a:p>
              <a:pPr algn="ctr"/>
              <a:r>
                <a:rPr lang="zh-CN" altLang="en-US" sz="1600" b="1"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endParaRPr lang="id-ID" sz="1600" b="1"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7" name="íṣľíďè">
              <a:extLst>
                <a:ext uri="{FF2B5EF4-FFF2-40B4-BE49-F238E27FC236}">
                  <a16:creationId xmlns:a16="http://schemas.microsoft.com/office/drawing/2014/main" id="{CA867631-1136-4B1B-874C-5967AF396DBA}"/>
                </a:ext>
              </a:extLst>
            </p:cNvPr>
            <p:cNvSpPr/>
            <p:nvPr/>
          </p:nvSpPr>
          <p:spPr>
            <a:xfrm>
              <a:off x="900562" y="2895143"/>
              <a:ext cx="2195064" cy="618183"/>
            </a:xfrm>
            <a:prstGeom prst="rect">
              <a:avLst/>
            </a:prstGeom>
          </p:spPr>
          <p:txBody>
            <a:bodyPr wrap="square">
              <a:spAutoFit/>
            </a:bodyPr>
            <a:lstStyle/>
            <a:p>
              <a:pPr algn="ctr">
                <a:lnSpc>
                  <a:spcPct val="150000"/>
                </a:lnSpc>
              </a:pPr>
              <a:r>
                <a:rPr lang="zh-CN" altLang="en-US" sz="1200">
                  <a:latin typeface="思源黑体 CN Normal" panose="020B0400000000000000" pitchFamily="34" charset="-122"/>
                  <a:ea typeface="思源黑体 CN Normal" panose="020B0400000000000000" pitchFamily="34" charset="-122"/>
                  <a:sym typeface="思源黑体 CN Normal" panose="020B0400000000000000" pitchFamily="34" charset="-122"/>
                </a:rPr>
                <a:t>此部分内容作为文字排版占位显示（建议使用主题字体）。</a:t>
              </a:r>
              <a:endParaRPr lang="id-ID"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8" name="iŝļiḍê">
              <a:extLst>
                <a:ext uri="{FF2B5EF4-FFF2-40B4-BE49-F238E27FC236}">
                  <a16:creationId xmlns:a16="http://schemas.microsoft.com/office/drawing/2014/main" id="{0541D0B5-42F6-417E-ACD1-0A553010D958}"/>
                </a:ext>
              </a:extLst>
            </p:cNvPr>
            <p:cNvSpPr/>
            <p:nvPr/>
          </p:nvSpPr>
          <p:spPr>
            <a:xfrm flipH="1">
              <a:off x="1536181" y="3926897"/>
              <a:ext cx="923827" cy="923827"/>
            </a:xfrm>
            <a:prstGeom prst="ellipse">
              <a:avLst/>
            </a:prstGeom>
            <a:no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9" name="iṩḻïḋè">
              <a:extLst>
                <a:ext uri="{FF2B5EF4-FFF2-40B4-BE49-F238E27FC236}">
                  <a16:creationId xmlns:a16="http://schemas.microsoft.com/office/drawing/2014/main" id="{2B064945-5AAF-4146-9D3B-E944C5291AB2}"/>
                </a:ext>
              </a:extLst>
            </p:cNvPr>
            <p:cNvSpPr txBox="1"/>
            <p:nvPr/>
          </p:nvSpPr>
          <p:spPr>
            <a:xfrm>
              <a:off x="1275782" y="4937877"/>
              <a:ext cx="1444627" cy="338554"/>
            </a:xfrm>
            <a:prstGeom prst="rect">
              <a:avLst/>
            </a:prstGeom>
            <a:noFill/>
          </p:spPr>
          <p:txBody>
            <a:bodyPr wrap="none" rtlCol="0">
              <a:spAutoFit/>
            </a:bodyPr>
            <a:lstStyle/>
            <a:p>
              <a:pPr algn="ctr"/>
              <a:r>
                <a:rPr lang="zh-CN" altLang="en-US" sz="1600" b="1">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endParaRPr lang="id-ID" sz="1600" b="1"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0" name="isḷíḓê">
              <a:extLst>
                <a:ext uri="{FF2B5EF4-FFF2-40B4-BE49-F238E27FC236}">
                  <a16:creationId xmlns:a16="http://schemas.microsoft.com/office/drawing/2014/main" id="{AA2EFE94-4461-4CAB-9657-6F19BA264B07}"/>
                </a:ext>
              </a:extLst>
            </p:cNvPr>
            <p:cNvSpPr/>
            <p:nvPr/>
          </p:nvSpPr>
          <p:spPr>
            <a:xfrm>
              <a:off x="900562" y="5280196"/>
              <a:ext cx="2195064" cy="618183"/>
            </a:xfrm>
            <a:prstGeom prst="rect">
              <a:avLst/>
            </a:prstGeom>
          </p:spPr>
          <p:txBody>
            <a:bodyPr wrap="square">
              <a:spAutoFit/>
            </a:bodyPr>
            <a:lstStyle/>
            <a:p>
              <a:pPr algn="ctr">
                <a:lnSpc>
                  <a:spcPct val="150000"/>
                </a:lnSpc>
              </a:pPr>
              <a:r>
                <a:rPr lang="zh-CN" altLang="en-US" sz="1200">
                  <a:latin typeface="思源黑体 CN Normal" panose="020B0400000000000000" pitchFamily="34" charset="-122"/>
                  <a:ea typeface="思源黑体 CN Normal" panose="020B0400000000000000" pitchFamily="34" charset="-122"/>
                  <a:sym typeface="思源黑体 CN Normal" panose="020B0400000000000000" pitchFamily="34" charset="-122"/>
                </a:rPr>
                <a:t>此部分内容作为文字排版占位显示（建议使用主题字体）。</a:t>
              </a:r>
              <a:endParaRPr lang="id-ID"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1" name="îṣḻïḓè">
              <a:extLst>
                <a:ext uri="{FF2B5EF4-FFF2-40B4-BE49-F238E27FC236}">
                  <a16:creationId xmlns:a16="http://schemas.microsoft.com/office/drawing/2014/main" id="{D7025A2B-6FBC-424B-95FA-912DB799B3F9}"/>
                </a:ext>
              </a:extLst>
            </p:cNvPr>
            <p:cNvSpPr/>
            <p:nvPr/>
          </p:nvSpPr>
          <p:spPr>
            <a:xfrm rot="5400000">
              <a:off x="4249140" y="1532319"/>
              <a:ext cx="923827" cy="923827"/>
            </a:xfrm>
            <a:prstGeom prst="ellipse">
              <a:avLst/>
            </a:prstGeom>
            <a:no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2" name="ïšḻîḓè">
              <a:extLst>
                <a:ext uri="{FF2B5EF4-FFF2-40B4-BE49-F238E27FC236}">
                  <a16:creationId xmlns:a16="http://schemas.microsoft.com/office/drawing/2014/main" id="{CBCDEDDB-ACCE-4CC8-8AB8-04A8D24EA671}"/>
                </a:ext>
              </a:extLst>
            </p:cNvPr>
            <p:cNvSpPr txBox="1"/>
            <p:nvPr/>
          </p:nvSpPr>
          <p:spPr>
            <a:xfrm>
              <a:off x="3988741" y="2543300"/>
              <a:ext cx="1444627" cy="338554"/>
            </a:xfrm>
            <a:prstGeom prst="rect">
              <a:avLst/>
            </a:prstGeom>
            <a:noFill/>
          </p:spPr>
          <p:txBody>
            <a:bodyPr wrap="none" rtlCol="0">
              <a:spAutoFit/>
            </a:bodyPr>
            <a:lstStyle/>
            <a:p>
              <a:pPr algn="ctr"/>
              <a:r>
                <a:rPr lang="zh-CN" altLang="en-US" sz="1600" b="1">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endParaRPr lang="id-ID" sz="1600" b="1"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3" name="iŝ1ïḑè">
              <a:extLst>
                <a:ext uri="{FF2B5EF4-FFF2-40B4-BE49-F238E27FC236}">
                  <a16:creationId xmlns:a16="http://schemas.microsoft.com/office/drawing/2014/main" id="{13CCD9B9-FED3-43FD-AD30-AB6E9DC000C8}"/>
                </a:ext>
              </a:extLst>
            </p:cNvPr>
            <p:cNvSpPr/>
            <p:nvPr/>
          </p:nvSpPr>
          <p:spPr>
            <a:xfrm>
              <a:off x="3613520" y="2895143"/>
              <a:ext cx="2195064" cy="618183"/>
            </a:xfrm>
            <a:prstGeom prst="rect">
              <a:avLst/>
            </a:prstGeom>
          </p:spPr>
          <p:txBody>
            <a:bodyPr wrap="square">
              <a:spAutoFit/>
            </a:bodyPr>
            <a:lstStyle/>
            <a:p>
              <a:pPr algn="ctr">
                <a:lnSpc>
                  <a:spcPct val="150000"/>
                </a:lnSpc>
              </a:pPr>
              <a:r>
                <a:rPr lang="zh-CN" altLang="en-US" sz="1200">
                  <a:latin typeface="思源黑体 CN Normal" panose="020B0400000000000000" pitchFamily="34" charset="-122"/>
                  <a:ea typeface="思源黑体 CN Normal" panose="020B0400000000000000" pitchFamily="34" charset="-122"/>
                  <a:sym typeface="思源黑体 CN Normal" panose="020B0400000000000000" pitchFamily="34" charset="-122"/>
                </a:rPr>
                <a:t>此部分内容作为文字排版占位显示（建议使用主题字体）。</a:t>
              </a:r>
              <a:endParaRPr lang="id-ID"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4" name="îSľîḍê">
              <a:extLst>
                <a:ext uri="{FF2B5EF4-FFF2-40B4-BE49-F238E27FC236}">
                  <a16:creationId xmlns:a16="http://schemas.microsoft.com/office/drawing/2014/main" id="{A0C051FF-7EB6-4D09-BF25-EE35AFA96DA7}"/>
                </a:ext>
              </a:extLst>
            </p:cNvPr>
            <p:cNvSpPr/>
            <p:nvPr/>
          </p:nvSpPr>
          <p:spPr>
            <a:xfrm rot="16200000" flipH="1">
              <a:off x="4249140" y="3926897"/>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5" name="ïṧḻîḓe">
              <a:extLst>
                <a:ext uri="{FF2B5EF4-FFF2-40B4-BE49-F238E27FC236}">
                  <a16:creationId xmlns:a16="http://schemas.microsoft.com/office/drawing/2014/main" id="{20F1906A-649D-4D30-88E1-56FC7E135B21}"/>
                </a:ext>
              </a:extLst>
            </p:cNvPr>
            <p:cNvSpPr txBox="1"/>
            <p:nvPr/>
          </p:nvSpPr>
          <p:spPr>
            <a:xfrm>
              <a:off x="3988741" y="4937880"/>
              <a:ext cx="1444627" cy="338554"/>
            </a:xfrm>
            <a:prstGeom prst="rect">
              <a:avLst/>
            </a:prstGeom>
            <a:noFill/>
          </p:spPr>
          <p:txBody>
            <a:bodyPr wrap="none" rtlCol="0">
              <a:spAutoFit/>
            </a:bodyPr>
            <a:lstStyle/>
            <a:p>
              <a:pPr algn="ctr"/>
              <a:r>
                <a:rPr lang="zh-CN" altLang="en-US" sz="1600" b="1">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endParaRPr lang="id-ID" sz="1600" b="1"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6" name="î$ḻîḑè">
              <a:extLst>
                <a:ext uri="{FF2B5EF4-FFF2-40B4-BE49-F238E27FC236}">
                  <a16:creationId xmlns:a16="http://schemas.microsoft.com/office/drawing/2014/main" id="{A8A9C3BA-B3B6-486C-A184-F9AC83700A8D}"/>
                </a:ext>
              </a:extLst>
            </p:cNvPr>
            <p:cNvSpPr/>
            <p:nvPr/>
          </p:nvSpPr>
          <p:spPr>
            <a:xfrm>
              <a:off x="3613520" y="5280196"/>
              <a:ext cx="2195064" cy="618183"/>
            </a:xfrm>
            <a:prstGeom prst="rect">
              <a:avLst/>
            </a:prstGeom>
          </p:spPr>
          <p:txBody>
            <a:bodyPr wrap="square">
              <a:spAutoFit/>
            </a:bodyPr>
            <a:lstStyle/>
            <a:p>
              <a:pPr algn="ctr">
                <a:lnSpc>
                  <a:spcPct val="150000"/>
                </a:lnSpc>
              </a:pPr>
              <a:r>
                <a:rPr lang="zh-CN" altLang="en-US" sz="1200">
                  <a:latin typeface="思源黑体 CN Normal" panose="020B0400000000000000" pitchFamily="34" charset="-122"/>
                  <a:ea typeface="思源黑体 CN Normal" panose="020B0400000000000000" pitchFamily="34" charset="-122"/>
                  <a:sym typeface="思源黑体 CN Normal" panose="020B0400000000000000" pitchFamily="34" charset="-122"/>
                </a:rPr>
                <a:t>此部分内容作为文字排版占位显示（建议使用主题字体）。</a:t>
              </a:r>
              <a:endParaRPr lang="id-ID"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7" name="íśḻíḋè">
              <a:extLst>
                <a:ext uri="{FF2B5EF4-FFF2-40B4-BE49-F238E27FC236}">
                  <a16:creationId xmlns:a16="http://schemas.microsoft.com/office/drawing/2014/main" id="{670AC060-D900-4672-AE6C-92B9B3D1D6B7}"/>
                </a:ext>
              </a:extLst>
            </p:cNvPr>
            <p:cNvSpPr/>
            <p:nvPr/>
          </p:nvSpPr>
          <p:spPr>
            <a:xfrm rot="16200000">
              <a:off x="9725131" y="1532319"/>
              <a:ext cx="923827" cy="923827"/>
            </a:xfrm>
            <a:prstGeom prst="ellipse">
              <a:avLst/>
            </a:prstGeom>
            <a:no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8" name="iśḷîḓè">
              <a:extLst>
                <a:ext uri="{FF2B5EF4-FFF2-40B4-BE49-F238E27FC236}">
                  <a16:creationId xmlns:a16="http://schemas.microsoft.com/office/drawing/2014/main" id="{C142F47D-FEB5-4946-947C-C088F7659182}"/>
                </a:ext>
              </a:extLst>
            </p:cNvPr>
            <p:cNvSpPr txBox="1"/>
            <p:nvPr/>
          </p:nvSpPr>
          <p:spPr>
            <a:xfrm>
              <a:off x="9464731" y="2543300"/>
              <a:ext cx="1444627" cy="338554"/>
            </a:xfrm>
            <a:prstGeom prst="rect">
              <a:avLst/>
            </a:prstGeom>
            <a:noFill/>
          </p:spPr>
          <p:txBody>
            <a:bodyPr wrap="none" rtlCol="0">
              <a:spAutoFit/>
            </a:bodyPr>
            <a:lstStyle/>
            <a:p>
              <a:pPr algn="ctr"/>
              <a:r>
                <a:rPr lang="zh-CN" altLang="en-US" sz="1600" b="1">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endParaRPr lang="id-ID" sz="1600" b="1"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9" name="íśļíḓé">
              <a:extLst>
                <a:ext uri="{FF2B5EF4-FFF2-40B4-BE49-F238E27FC236}">
                  <a16:creationId xmlns:a16="http://schemas.microsoft.com/office/drawing/2014/main" id="{7C29924E-773E-4443-A8EF-E334C93114ED}"/>
                </a:ext>
              </a:extLst>
            </p:cNvPr>
            <p:cNvSpPr/>
            <p:nvPr/>
          </p:nvSpPr>
          <p:spPr>
            <a:xfrm>
              <a:off x="9089512" y="2895143"/>
              <a:ext cx="2195064" cy="618183"/>
            </a:xfrm>
            <a:prstGeom prst="rect">
              <a:avLst/>
            </a:prstGeom>
          </p:spPr>
          <p:txBody>
            <a:bodyPr wrap="square">
              <a:spAutoFit/>
            </a:bodyPr>
            <a:lstStyle/>
            <a:p>
              <a:pPr algn="ctr">
                <a:lnSpc>
                  <a:spcPct val="150000"/>
                </a:lnSpc>
              </a:pPr>
              <a:r>
                <a:rPr lang="zh-CN" altLang="en-US" sz="1200">
                  <a:latin typeface="思源黑体 CN Normal" panose="020B0400000000000000" pitchFamily="34" charset="-122"/>
                  <a:ea typeface="思源黑体 CN Normal" panose="020B0400000000000000" pitchFamily="34" charset="-122"/>
                  <a:sym typeface="思源黑体 CN Normal" panose="020B0400000000000000" pitchFamily="34" charset="-122"/>
                </a:rPr>
                <a:t>此部分内容作为文字排版占位显示（建议使用主题字体）。</a:t>
              </a:r>
              <a:endParaRPr lang="id-ID"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0" name="íS1idê">
              <a:extLst>
                <a:ext uri="{FF2B5EF4-FFF2-40B4-BE49-F238E27FC236}">
                  <a16:creationId xmlns:a16="http://schemas.microsoft.com/office/drawing/2014/main" id="{4448934F-4D46-4EAD-B924-2D1208D25991}"/>
                </a:ext>
              </a:extLst>
            </p:cNvPr>
            <p:cNvSpPr/>
            <p:nvPr/>
          </p:nvSpPr>
          <p:spPr>
            <a:xfrm rot="5400000" flipH="1">
              <a:off x="9725131" y="3926897"/>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1" name="íś1îdé">
              <a:extLst>
                <a:ext uri="{FF2B5EF4-FFF2-40B4-BE49-F238E27FC236}">
                  <a16:creationId xmlns:a16="http://schemas.microsoft.com/office/drawing/2014/main" id="{224E46A5-D009-40F9-9657-C3ECC2AC1336}"/>
                </a:ext>
              </a:extLst>
            </p:cNvPr>
            <p:cNvSpPr txBox="1"/>
            <p:nvPr/>
          </p:nvSpPr>
          <p:spPr>
            <a:xfrm>
              <a:off x="9464731" y="4937880"/>
              <a:ext cx="1444627" cy="338554"/>
            </a:xfrm>
            <a:prstGeom prst="rect">
              <a:avLst/>
            </a:prstGeom>
            <a:noFill/>
          </p:spPr>
          <p:txBody>
            <a:bodyPr wrap="none" rtlCol="0">
              <a:spAutoFit/>
            </a:bodyPr>
            <a:lstStyle/>
            <a:p>
              <a:pPr algn="ctr"/>
              <a:r>
                <a:rPr lang="zh-CN" altLang="en-US" sz="1600" b="1">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endParaRPr lang="id-ID" sz="1600" b="1"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2" name="íṩ1îḍe">
              <a:extLst>
                <a:ext uri="{FF2B5EF4-FFF2-40B4-BE49-F238E27FC236}">
                  <a16:creationId xmlns:a16="http://schemas.microsoft.com/office/drawing/2014/main" id="{FFA5733F-4B50-472E-81C9-351BE8C5228C}"/>
                </a:ext>
              </a:extLst>
            </p:cNvPr>
            <p:cNvSpPr/>
            <p:nvPr/>
          </p:nvSpPr>
          <p:spPr>
            <a:xfrm>
              <a:off x="9089512" y="5280196"/>
              <a:ext cx="2195064" cy="618183"/>
            </a:xfrm>
            <a:prstGeom prst="rect">
              <a:avLst/>
            </a:prstGeom>
          </p:spPr>
          <p:txBody>
            <a:bodyPr wrap="square">
              <a:spAutoFit/>
            </a:bodyPr>
            <a:lstStyle/>
            <a:p>
              <a:pPr algn="ctr">
                <a:lnSpc>
                  <a:spcPct val="150000"/>
                </a:lnSpc>
              </a:pPr>
              <a:r>
                <a:rPr lang="zh-CN" altLang="en-US" sz="1200">
                  <a:latin typeface="思源黑体 CN Normal" panose="020B0400000000000000" pitchFamily="34" charset="-122"/>
                  <a:ea typeface="思源黑体 CN Normal" panose="020B0400000000000000" pitchFamily="34" charset="-122"/>
                  <a:sym typeface="思源黑体 CN Normal" panose="020B0400000000000000" pitchFamily="34" charset="-122"/>
                </a:rPr>
                <a:t>此部分内容作为文字排版占位显示（建议使用主题字体）。</a:t>
              </a:r>
              <a:endParaRPr lang="id-ID"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3" name="ísḷïḑe">
              <a:extLst>
                <a:ext uri="{FF2B5EF4-FFF2-40B4-BE49-F238E27FC236}">
                  <a16:creationId xmlns:a16="http://schemas.microsoft.com/office/drawing/2014/main" id="{046EECDE-C04C-49C0-9AB2-E72858A82C7D}"/>
                </a:ext>
              </a:extLst>
            </p:cNvPr>
            <p:cNvSpPr/>
            <p:nvPr/>
          </p:nvSpPr>
          <p:spPr>
            <a:xfrm rot="10800000">
              <a:off x="7085125" y="1532319"/>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4" name="i$1ídé">
              <a:extLst>
                <a:ext uri="{FF2B5EF4-FFF2-40B4-BE49-F238E27FC236}">
                  <a16:creationId xmlns:a16="http://schemas.microsoft.com/office/drawing/2014/main" id="{C0284B02-BF33-487B-8944-9FC86446C4B0}"/>
                </a:ext>
              </a:extLst>
            </p:cNvPr>
            <p:cNvSpPr txBox="1"/>
            <p:nvPr/>
          </p:nvSpPr>
          <p:spPr>
            <a:xfrm>
              <a:off x="6824726" y="2543300"/>
              <a:ext cx="1444627" cy="338554"/>
            </a:xfrm>
            <a:prstGeom prst="rect">
              <a:avLst/>
            </a:prstGeom>
            <a:noFill/>
          </p:spPr>
          <p:txBody>
            <a:bodyPr wrap="none" rtlCol="0">
              <a:spAutoFit/>
            </a:bodyPr>
            <a:lstStyle/>
            <a:p>
              <a:pPr algn="ctr"/>
              <a:r>
                <a:rPr lang="zh-CN" altLang="en-US" sz="1600" b="1">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endParaRPr lang="id-ID" sz="1600" b="1"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5" name="îsľiḋé">
              <a:extLst>
                <a:ext uri="{FF2B5EF4-FFF2-40B4-BE49-F238E27FC236}">
                  <a16:creationId xmlns:a16="http://schemas.microsoft.com/office/drawing/2014/main" id="{43A69BB1-A8AE-47F0-A2C0-E4200072A7D3}"/>
                </a:ext>
              </a:extLst>
            </p:cNvPr>
            <p:cNvSpPr/>
            <p:nvPr/>
          </p:nvSpPr>
          <p:spPr>
            <a:xfrm>
              <a:off x="6449506" y="2895143"/>
              <a:ext cx="2195064" cy="618183"/>
            </a:xfrm>
            <a:prstGeom prst="rect">
              <a:avLst/>
            </a:prstGeom>
          </p:spPr>
          <p:txBody>
            <a:bodyPr wrap="square">
              <a:spAutoFit/>
            </a:bodyPr>
            <a:lstStyle/>
            <a:p>
              <a:pPr algn="ctr">
                <a:lnSpc>
                  <a:spcPct val="150000"/>
                </a:lnSpc>
              </a:pPr>
              <a:r>
                <a:rPr lang="zh-CN" altLang="en-US" sz="1200">
                  <a:latin typeface="思源黑体 CN Normal" panose="020B0400000000000000" pitchFamily="34" charset="-122"/>
                  <a:ea typeface="思源黑体 CN Normal" panose="020B0400000000000000" pitchFamily="34" charset="-122"/>
                  <a:sym typeface="思源黑体 CN Normal" panose="020B0400000000000000" pitchFamily="34" charset="-122"/>
                </a:rPr>
                <a:t>此部分内容作为文字排版占位显示（建议使用主题字体）。</a:t>
              </a:r>
              <a:endParaRPr lang="id-ID"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6" name="iṡlïde">
              <a:extLst>
                <a:ext uri="{FF2B5EF4-FFF2-40B4-BE49-F238E27FC236}">
                  <a16:creationId xmlns:a16="http://schemas.microsoft.com/office/drawing/2014/main" id="{3DB735A6-EBF0-4CCE-9B48-646BFC0FE53E}"/>
                </a:ext>
              </a:extLst>
            </p:cNvPr>
            <p:cNvSpPr/>
            <p:nvPr/>
          </p:nvSpPr>
          <p:spPr>
            <a:xfrm rot="10800000" flipH="1">
              <a:off x="7085125" y="3926896"/>
              <a:ext cx="923827" cy="923827"/>
            </a:xfrm>
            <a:prstGeom prst="ellipse">
              <a:avLst/>
            </a:prstGeom>
            <a:noFill/>
            <a:ln w="476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7" name="íṡliḋe">
              <a:extLst>
                <a:ext uri="{FF2B5EF4-FFF2-40B4-BE49-F238E27FC236}">
                  <a16:creationId xmlns:a16="http://schemas.microsoft.com/office/drawing/2014/main" id="{0A730081-8C15-48DE-9701-0C816651249F}"/>
                </a:ext>
              </a:extLst>
            </p:cNvPr>
            <p:cNvSpPr txBox="1"/>
            <p:nvPr/>
          </p:nvSpPr>
          <p:spPr>
            <a:xfrm>
              <a:off x="6824726" y="4937880"/>
              <a:ext cx="1444627" cy="338554"/>
            </a:xfrm>
            <a:prstGeom prst="rect">
              <a:avLst/>
            </a:prstGeom>
            <a:noFill/>
          </p:spPr>
          <p:txBody>
            <a:bodyPr wrap="none" rtlCol="0">
              <a:spAutoFit/>
            </a:bodyPr>
            <a:lstStyle/>
            <a:p>
              <a:pPr algn="ctr"/>
              <a:r>
                <a:rPr lang="zh-CN" altLang="en-US" sz="1600" b="1">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标题文本预设</a:t>
              </a:r>
              <a:endParaRPr lang="id-ID" sz="1600" b="1"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8" name="íṧḷídé">
              <a:extLst>
                <a:ext uri="{FF2B5EF4-FFF2-40B4-BE49-F238E27FC236}">
                  <a16:creationId xmlns:a16="http://schemas.microsoft.com/office/drawing/2014/main" id="{C89E3652-7F54-45C2-BE40-B5159DE5DD4E}"/>
                </a:ext>
              </a:extLst>
            </p:cNvPr>
            <p:cNvSpPr/>
            <p:nvPr/>
          </p:nvSpPr>
          <p:spPr>
            <a:xfrm>
              <a:off x="6449506" y="5280196"/>
              <a:ext cx="2195064" cy="618183"/>
            </a:xfrm>
            <a:prstGeom prst="rect">
              <a:avLst/>
            </a:prstGeom>
          </p:spPr>
          <p:txBody>
            <a:bodyPr wrap="square">
              <a:spAutoFit/>
            </a:bodyPr>
            <a:lstStyle/>
            <a:p>
              <a:pPr algn="ctr">
                <a:lnSpc>
                  <a:spcPct val="150000"/>
                </a:lnSpc>
              </a:pPr>
              <a:r>
                <a:rPr lang="zh-CN" altLang="en-US" sz="1200">
                  <a:latin typeface="思源黑体 CN Normal" panose="020B0400000000000000" pitchFamily="34" charset="-122"/>
                  <a:ea typeface="思源黑体 CN Normal" panose="020B0400000000000000" pitchFamily="34" charset="-122"/>
                  <a:sym typeface="思源黑体 CN Normal" panose="020B0400000000000000" pitchFamily="34" charset="-122"/>
                </a:rPr>
                <a:t>此部分内容作为文字排版占位显示（建议使用主题字体）。</a:t>
              </a:r>
              <a:endParaRPr lang="id-ID"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9" name="ïṥľidê">
              <a:extLst>
                <a:ext uri="{FF2B5EF4-FFF2-40B4-BE49-F238E27FC236}">
                  <a16:creationId xmlns:a16="http://schemas.microsoft.com/office/drawing/2014/main" id="{59CAF489-960D-40B1-BA8F-0451DC1FD9C3}"/>
                </a:ext>
              </a:extLst>
            </p:cNvPr>
            <p:cNvSpPr/>
            <p:nvPr/>
          </p:nvSpPr>
          <p:spPr>
            <a:xfrm>
              <a:off x="1724703" y="1714516"/>
              <a:ext cx="546784" cy="548254"/>
            </a:xfrm>
            <a:custGeom>
              <a:avLst/>
              <a:gdLst>
                <a:gd name="T0" fmla="*/ 916 w 955"/>
                <a:gd name="T1" fmla="*/ 717 h 959"/>
                <a:gd name="T2" fmla="*/ 878 w 955"/>
                <a:gd name="T3" fmla="*/ 690 h 959"/>
                <a:gd name="T4" fmla="*/ 654 w 955"/>
                <a:gd name="T5" fmla="*/ 618 h 959"/>
                <a:gd name="T6" fmla="*/ 627 w 955"/>
                <a:gd name="T7" fmla="*/ 564 h 959"/>
                <a:gd name="T8" fmla="*/ 606 w 955"/>
                <a:gd name="T9" fmla="*/ 541 h 959"/>
                <a:gd name="T10" fmla="*/ 600 w 955"/>
                <a:gd name="T11" fmla="*/ 529 h 959"/>
                <a:gd name="T12" fmla="*/ 597 w 955"/>
                <a:gd name="T13" fmla="*/ 469 h 959"/>
                <a:gd name="T14" fmla="*/ 606 w 955"/>
                <a:gd name="T15" fmla="*/ 457 h 959"/>
                <a:gd name="T16" fmla="*/ 639 w 955"/>
                <a:gd name="T17" fmla="*/ 352 h 959"/>
                <a:gd name="T18" fmla="*/ 648 w 955"/>
                <a:gd name="T19" fmla="*/ 340 h 959"/>
                <a:gd name="T20" fmla="*/ 660 w 955"/>
                <a:gd name="T21" fmla="*/ 302 h 959"/>
                <a:gd name="T22" fmla="*/ 648 w 955"/>
                <a:gd name="T23" fmla="*/ 257 h 959"/>
                <a:gd name="T24" fmla="*/ 639 w 955"/>
                <a:gd name="T25" fmla="*/ 245 h 959"/>
                <a:gd name="T26" fmla="*/ 639 w 955"/>
                <a:gd name="T27" fmla="*/ 143 h 959"/>
                <a:gd name="T28" fmla="*/ 597 w 955"/>
                <a:gd name="T29" fmla="*/ 75 h 959"/>
                <a:gd name="T30" fmla="*/ 552 w 955"/>
                <a:gd name="T31" fmla="*/ 45 h 959"/>
                <a:gd name="T32" fmla="*/ 552 w 955"/>
                <a:gd name="T33" fmla="*/ 15 h 959"/>
                <a:gd name="T34" fmla="*/ 570 w 955"/>
                <a:gd name="T35" fmla="*/ 0 h 959"/>
                <a:gd name="T36" fmla="*/ 564 w 955"/>
                <a:gd name="T37" fmla="*/ 0 h 959"/>
                <a:gd name="T38" fmla="*/ 480 w 955"/>
                <a:gd name="T39" fmla="*/ 15 h 959"/>
                <a:gd name="T40" fmla="*/ 358 w 955"/>
                <a:gd name="T41" fmla="*/ 69 h 959"/>
                <a:gd name="T42" fmla="*/ 313 w 955"/>
                <a:gd name="T43" fmla="*/ 143 h 959"/>
                <a:gd name="T44" fmla="*/ 313 w 955"/>
                <a:gd name="T45" fmla="*/ 245 h 959"/>
                <a:gd name="T46" fmla="*/ 301 w 955"/>
                <a:gd name="T47" fmla="*/ 257 h 959"/>
                <a:gd name="T48" fmla="*/ 292 w 955"/>
                <a:gd name="T49" fmla="*/ 299 h 959"/>
                <a:gd name="T50" fmla="*/ 307 w 955"/>
                <a:gd name="T51" fmla="*/ 343 h 959"/>
                <a:gd name="T52" fmla="*/ 316 w 955"/>
                <a:gd name="T53" fmla="*/ 355 h 959"/>
                <a:gd name="T54" fmla="*/ 355 w 955"/>
                <a:gd name="T55" fmla="*/ 460 h 959"/>
                <a:gd name="T56" fmla="*/ 361 w 955"/>
                <a:gd name="T57" fmla="*/ 475 h 959"/>
                <a:gd name="T58" fmla="*/ 355 w 955"/>
                <a:gd name="T59" fmla="*/ 535 h 959"/>
                <a:gd name="T60" fmla="*/ 346 w 955"/>
                <a:gd name="T61" fmla="*/ 547 h 959"/>
                <a:gd name="T62" fmla="*/ 328 w 955"/>
                <a:gd name="T63" fmla="*/ 570 h 959"/>
                <a:gd name="T64" fmla="*/ 301 w 955"/>
                <a:gd name="T65" fmla="*/ 624 h 959"/>
                <a:gd name="T66" fmla="*/ 83 w 955"/>
                <a:gd name="T67" fmla="*/ 696 h 959"/>
                <a:gd name="T68" fmla="*/ 38 w 955"/>
                <a:gd name="T69" fmla="*/ 726 h 959"/>
                <a:gd name="T70" fmla="*/ 0 w 955"/>
                <a:gd name="T71" fmla="*/ 824 h 959"/>
                <a:gd name="T72" fmla="*/ 433 w 955"/>
                <a:gd name="T73" fmla="*/ 959 h 959"/>
                <a:gd name="T74" fmla="*/ 436 w 955"/>
                <a:gd name="T75" fmla="*/ 959 h 959"/>
                <a:gd name="T76" fmla="*/ 388 w 955"/>
                <a:gd name="T77" fmla="*/ 875 h 959"/>
                <a:gd name="T78" fmla="*/ 480 w 955"/>
                <a:gd name="T79" fmla="*/ 618 h 959"/>
                <a:gd name="T80" fmla="*/ 450 w 955"/>
                <a:gd name="T81" fmla="*/ 556 h 959"/>
                <a:gd name="T82" fmla="*/ 510 w 955"/>
                <a:gd name="T83" fmla="*/ 556 h 959"/>
                <a:gd name="T84" fmla="*/ 480 w 955"/>
                <a:gd name="T85" fmla="*/ 618 h 959"/>
                <a:gd name="T86" fmla="*/ 573 w 955"/>
                <a:gd name="T87" fmla="*/ 875 h 959"/>
                <a:gd name="T88" fmla="*/ 516 w 955"/>
                <a:gd name="T89" fmla="*/ 953 h 959"/>
                <a:gd name="T90" fmla="*/ 522 w 955"/>
                <a:gd name="T91" fmla="*/ 953 h 959"/>
                <a:gd name="T92" fmla="*/ 955 w 955"/>
                <a:gd name="T93" fmla="*/ 818 h 959"/>
                <a:gd name="T94" fmla="*/ 916 w 955"/>
                <a:gd name="T95" fmla="*/ 717 h 959"/>
                <a:gd name="T96" fmla="*/ 806 w 955"/>
                <a:gd name="T97" fmla="*/ 768 h 959"/>
                <a:gd name="T98" fmla="*/ 669 w 955"/>
                <a:gd name="T99" fmla="*/ 768 h 959"/>
                <a:gd name="T100" fmla="*/ 669 w 955"/>
                <a:gd name="T101" fmla="*/ 744 h 959"/>
                <a:gd name="T102" fmla="*/ 806 w 955"/>
                <a:gd name="T103" fmla="*/ 744 h 959"/>
                <a:gd name="T104" fmla="*/ 806 w 955"/>
                <a:gd name="T105" fmla="*/ 768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5" h="959">
                  <a:moveTo>
                    <a:pt x="916" y="717"/>
                  </a:moveTo>
                  <a:cubicBezTo>
                    <a:pt x="907" y="699"/>
                    <a:pt x="896" y="696"/>
                    <a:pt x="878" y="690"/>
                  </a:cubicBezTo>
                  <a:cubicBezTo>
                    <a:pt x="800" y="660"/>
                    <a:pt x="731" y="645"/>
                    <a:pt x="654" y="618"/>
                  </a:cubicBezTo>
                  <a:cubicBezTo>
                    <a:pt x="648" y="615"/>
                    <a:pt x="627" y="603"/>
                    <a:pt x="627" y="564"/>
                  </a:cubicBezTo>
                  <a:cubicBezTo>
                    <a:pt x="627" y="550"/>
                    <a:pt x="624" y="541"/>
                    <a:pt x="606" y="541"/>
                  </a:cubicBezTo>
                  <a:cubicBezTo>
                    <a:pt x="600" y="541"/>
                    <a:pt x="603" y="541"/>
                    <a:pt x="600" y="529"/>
                  </a:cubicBezTo>
                  <a:cubicBezTo>
                    <a:pt x="594" y="493"/>
                    <a:pt x="597" y="475"/>
                    <a:pt x="597" y="469"/>
                  </a:cubicBezTo>
                  <a:cubicBezTo>
                    <a:pt x="597" y="463"/>
                    <a:pt x="603" y="460"/>
                    <a:pt x="606" y="457"/>
                  </a:cubicBezTo>
                  <a:cubicBezTo>
                    <a:pt x="633" y="421"/>
                    <a:pt x="639" y="376"/>
                    <a:pt x="639" y="352"/>
                  </a:cubicBezTo>
                  <a:cubicBezTo>
                    <a:pt x="639" y="352"/>
                    <a:pt x="645" y="355"/>
                    <a:pt x="648" y="340"/>
                  </a:cubicBezTo>
                  <a:cubicBezTo>
                    <a:pt x="654" y="326"/>
                    <a:pt x="654" y="320"/>
                    <a:pt x="660" y="302"/>
                  </a:cubicBezTo>
                  <a:cubicBezTo>
                    <a:pt x="666" y="287"/>
                    <a:pt x="666" y="257"/>
                    <a:pt x="648" y="257"/>
                  </a:cubicBezTo>
                  <a:cubicBezTo>
                    <a:pt x="636" y="260"/>
                    <a:pt x="639" y="257"/>
                    <a:pt x="639" y="245"/>
                  </a:cubicBezTo>
                  <a:lnTo>
                    <a:pt x="639" y="143"/>
                  </a:lnTo>
                  <a:cubicBezTo>
                    <a:pt x="636" y="108"/>
                    <a:pt x="615" y="87"/>
                    <a:pt x="597" y="75"/>
                  </a:cubicBezTo>
                  <a:cubicBezTo>
                    <a:pt x="573" y="60"/>
                    <a:pt x="564" y="54"/>
                    <a:pt x="552" y="45"/>
                  </a:cubicBezTo>
                  <a:cubicBezTo>
                    <a:pt x="540" y="36"/>
                    <a:pt x="543" y="27"/>
                    <a:pt x="552" y="15"/>
                  </a:cubicBezTo>
                  <a:cubicBezTo>
                    <a:pt x="558" y="9"/>
                    <a:pt x="567" y="3"/>
                    <a:pt x="570" y="0"/>
                  </a:cubicBezTo>
                  <a:lnTo>
                    <a:pt x="564" y="0"/>
                  </a:lnTo>
                  <a:cubicBezTo>
                    <a:pt x="558" y="0"/>
                    <a:pt x="501" y="9"/>
                    <a:pt x="480" y="15"/>
                  </a:cubicBezTo>
                  <a:cubicBezTo>
                    <a:pt x="436" y="27"/>
                    <a:pt x="394" y="39"/>
                    <a:pt x="358" y="69"/>
                  </a:cubicBezTo>
                  <a:cubicBezTo>
                    <a:pt x="334" y="87"/>
                    <a:pt x="313" y="113"/>
                    <a:pt x="313" y="143"/>
                  </a:cubicBezTo>
                  <a:lnTo>
                    <a:pt x="313" y="245"/>
                  </a:lnTo>
                  <a:cubicBezTo>
                    <a:pt x="313" y="254"/>
                    <a:pt x="313" y="260"/>
                    <a:pt x="301" y="257"/>
                  </a:cubicBezTo>
                  <a:cubicBezTo>
                    <a:pt x="280" y="254"/>
                    <a:pt x="292" y="296"/>
                    <a:pt x="292" y="299"/>
                  </a:cubicBezTo>
                  <a:cubicBezTo>
                    <a:pt x="295" y="314"/>
                    <a:pt x="301" y="326"/>
                    <a:pt x="307" y="343"/>
                  </a:cubicBezTo>
                  <a:cubicBezTo>
                    <a:pt x="310" y="355"/>
                    <a:pt x="316" y="355"/>
                    <a:pt x="316" y="355"/>
                  </a:cubicBezTo>
                  <a:cubicBezTo>
                    <a:pt x="322" y="382"/>
                    <a:pt x="331" y="430"/>
                    <a:pt x="355" y="460"/>
                  </a:cubicBezTo>
                  <a:cubicBezTo>
                    <a:pt x="358" y="463"/>
                    <a:pt x="361" y="469"/>
                    <a:pt x="361" y="475"/>
                  </a:cubicBezTo>
                  <a:cubicBezTo>
                    <a:pt x="358" y="493"/>
                    <a:pt x="358" y="517"/>
                    <a:pt x="355" y="535"/>
                  </a:cubicBezTo>
                  <a:cubicBezTo>
                    <a:pt x="355" y="538"/>
                    <a:pt x="352" y="547"/>
                    <a:pt x="346" y="547"/>
                  </a:cubicBezTo>
                  <a:cubicBezTo>
                    <a:pt x="331" y="547"/>
                    <a:pt x="325" y="558"/>
                    <a:pt x="328" y="570"/>
                  </a:cubicBezTo>
                  <a:cubicBezTo>
                    <a:pt x="328" y="597"/>
                    <a:pt x="310" y="618"/>
                    <a:pt x="301" y="624"/>
                  </a:cubicBezTo>
                  <a:cubicBezTo>
                    <a:pt x="262" y="642"/>
                    <a:pt x="128" y="681"/>
                    <a:pt x="83" y="696"/>
                  </a:cubicBezTo>
                  <a:cubicBezTo>
                    <a:pt x="53" y="705"/>
                    <a:pt x="44" y="714"/>
                    <a:pt x="38" y="726"/>
                  </a:cubicBezTo>
                  <a:lnTo>
                    <a:pt x="0" y="824"/>
                  </a:lnTo>
                  <a:cubicBezTo>
                    <a:pt x="170" y="824"/>
                    <a:pt x="256" y="929"/>
                    <a:pt x="433" y="959"/>
                  </a:cubicBezTo>
                  <a:lnTo>
                    <a:pt x="436" y="959"/>
                  </a:lnTo>
                  <a:lnTo>
                    <a:pt x="388" y="875"/>
                  </a:lnTo>
                  <a:lnTo>
                    <a:pt x="480" y="618"/>
                  </a:lnTo>
                  <a:lnTo>
                    <a:pt x="450" y="556"/>
                  </a:lnTo>
                  <a:lnTo>
                    <a:pt x="510" y="556"/>
                  </a:lnTo>
                  <a:lnTo>
                    <a:pt x="480" y="618"/>
                  </a:lnTo>
                  <a:lnTo>
                    <a:pt x="573" y="875"/>
                  </a:lnTo>
                  <a:lnTo>
                    <a:pt x="516" y="953"/>
                  </a:lnTo>
                  <a:lnTo>
                    <a:pt x="522" y="953"/>
                  </a:lnTo>
                  <a:cubicBezTo>
                    <a:pt x="704" y="923"/>
                    <a:pt x="830" y="818"/>
                    <a:pt x="955" y="818"/>
                  </a:cubicBezTo>
                  <a:lnTo>
                    <a:pt x="916" y="717"/>
                  </a:lnTo>
                  <a:close/>
                  <a:moveTo>
                    <a:pt x="806" y="768"/>
                  </a:moveTo>
                  <a:lnTo>
                    <a:pt x="669" y="768"/>
                  </a:lnTo>
                  <a:lnTo>
                    <a:pt x="669" y="744"/>
                  </a:lnTo>
                  <a:lnTo>
                    <a:pt x="806" y="744"/>
                  </a:lnTo>
                  <a:lnTo>
                    <a:pt x="806" y="7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80" name="ïš1íde">
              <a:extLst>
                <a:ext uri="{FF2B5EF4-FFF2-40B4-BE49-F238E27FC236}">
                  <a16:creationId xmlns:a16="http://schemas.microsoft.com/office/drawing/2014/main" id="{629A8B57-40BE-4A1A-813F-6EEFC3A33E57}"/>
                </a:ext>
              </a:extLst>
            </p:cNvPr>
            <p:cNvSpPr/>
            <p:nvPr/>
          </p:nvSpPr>
          <p:spPr>
            <a:xfrm>
              <a:off x="1724703" y="4113238"/>
              <a:ext cx="546784" cy="548254"/>
            </a:xfrm>
            <a:custGeom>
              <a:avLst/>
              <a:gdLst>
                <a:gd name="T0" fmla="*/ 916 w 955"/>
                <a:gd name="T1" fmla="*/ 717 h 959"/>
                <a:gd name="T2" fmla="*/ 878 w 955"/>
                <a:gd name="T3" fmla="*/ 690 h 959"/>
                <a:gd name="T4" fmla="*/ 654 w 955"/>
                <a:gd name="T5" fmla="*/ 618 h 959"/>
                <a:gd name="T6" fmla="*/ 627 w 955"/>
                <a:gd name="T7" fmla="*/ 564 h 959"/>
                <a:gd name="T8" fmla="*/ 606 w 955"/>
                <a:gd name="T9" fmla="*/ 541 h 959"/>
                <a:gd name="T10" fmla="*/ 600 w 955"/>
                <a:gd name="T11" fmla="*/ 529 h 959"/>
                <a:gd name="T12" fmla="*/ 597 w 955"/>
                <a:gd name="T13" fmla="*/ 469 h 959"/>
                <a:gd name="T14" fmla="*/ 606 w 955"/>
                <a:gd name="T15" fmla="*/ 457 h 959"/>
                <a:gd name="T16" fmla="*/ 639 w 955"/>
                <a:gd name="T17" fmla="*/ 352 h 959"/>
                <a:gd name="T18" fmla="*/ 648 w 955"/>
                <a:gd name="T19" fmla="*/ 340 h 959"/>
                <a:gd name="T20" fmla="*/ 660 w 955"/>
                <a:gd name="T21" fmla="*/ 302 h 959"/>
                <a:gd name="T22" fmla="*/ 648 w 955"/>
                <a:gd name="T23" fmla="*/ 257 h 959"/>
                <a:gd name="T24" fmla="*/ 639 w 955"/>
                <a:gd name="T25" fmla="*/ 245 h 959"/>
                <a:gd name="T26" fmla="*/ 639 w 955"/>
                <a:gd name="T27" fmla="*/ 143 h 959"/>
                <a:gd name="T28" fmla="*/ 597 w 955"/>
                <a:gd name="T29" fmla="*/ 75 h 959"/>
                <a:gd name="T30" fmla="*/ 552 w 955"/>
                <a:gd name="T31" fmla="*/ 45 h 959"/>
                <a:gd name="T32" fmla="*/ 552 w 955"/>
                <a:gd name="T33" fmla="*/ 15 h 959"/>
                <a:gd name="T34" fmla="*/ 570 w 955"/>
                <a:gd name="T35" fmla="*/ 0 h 959"/>
                <a:gd name="T36" fmla="*/ 564 w 955"/>
                <a:gd name="T37" fmla="*/ 0 h 959"/>
                <a:gd name="T38" fmla="*/ 480 w 955"/>
                <a:gd name="T39" fmla="*/ 15 h 959"/>
                <a:gd name="T40" fmla="*/ 358 w 955"/>
                <a:gd name="T41" fmla="*/ 69 h 959"/>
                <a:gd name="T42" fmla="*/ 313 w 955"/>
                <a:gd name="T43" fmla="*/ 143 h 959"/>
                <a:gd name="T44" fmla="*/ 313 w 955"/>
                <a:gd name="T45" fmla="*/ 245 h 959"/>
                <a:gd name="T46" fmla="*/ 301 w 955"/>
                <a:gd name="T47" fmla="*/ 257 h 959"/>
                <a:gd name="T48" fmla="*/ 292 w 955"/>
                <a:gd name="T49" fmla="*/ 299 h 959"/>
                <a:gd name="T50" fmla="*/ 307 w 955"/>
                <a:gd name="T51" fmla="*/ 343 h 959"/>
                <a:gd name="T52" fmla="*/ 316 w 955"/>
                <a:gd name="T53" fmla="*/ 355 h 959"/>
                <a:gd name="T54" fmla="*/ 355 w 955"/>
                <a:gd name="T55" fmla="*/ 460 h 959"/>
                <a:gd name="T56" fmla="*/ 361 w 955"/>
                <a:gd name="T57" fmla="*/ 475 h 959"/>
                <a:gd name="T58" fmla="*/ 355 w 955"/>
                <a:gd name="T59" fmla="*/ 535 h 959"/>
                <a:gd name="T60" fmla="*/ 346 w 955"/>
                <a:gd name="T61" fmla="*/ 547 h 959"/>
                <a:gd name="T62" fmla="*/ 328 w 955"/>
                <a:gd name="T63" fmla="*/ 570 h 959"/>
                <a:gd name="T64" fmla="*/ 301 w 955"/>
                <a:gd name="T65" fmla="*/ 624 h 959"/>
                <a:gd name="T66" fmla="*/ 83 w 955"/>
                <a:gd name="T67" fmla="*/ 696 h 959"/>
                <a:gd name="T68" fmla="*/ 38 w 955"/>
                <a:gd name="T69" fmla="*/ 726 h 959"/>
                <a:gd name="T70" fmla="*/ 0 w 955"/>
                <a:gd name="T71" fmla="*/ 824 h 959"/>
                <a:gd name="T72" fmla="*/ 433 w 955"/>
                <a:gd name="T73" fmla="*/ 959 h 959"/>
                <a:gd name="T74" fmla="*/ 436 w 955"/>
                <a:gd name="T75" fmla="*/ 959 h 959"/>
                <a:gd name="T76" fmla="*/ 388 w 955"/>
                <a:gd name="T77" fmla="*/ 875 h 959"/>
                <a:gd name="T78" fmla="*/ 480 w 955"/>
                <a:gd name="T79" fmla="*/ 618 h 959"/>
                <a:gd name="T80" fmla="*/ 450 w 955"/>
                <a:gd name="T81" fmla="*/ 556 h 959"/>
                <a:gd name="T82" fmla="*/ 510 w 955"/>
                <a:gd name="T83" fmla="*/ 556 h 959"/>
                <a:gd name="T84" fmla="*/ 480 w 955"/>
                <a:gd name="T85" fmla="*/ 618 h 959"/>
                <a:gd name="T86" fmla="*/ 573 w 955"/>
                <a:gd name="T87" fmla="*/ 875 h 959"/>
                <a:gd name="T88" fmla="*/ 516 w 955"/>
                <a:gd name="T89" fmla="*/ 953 h 959"/>
                <a:gd name="T90" fmla="*/ 522 w 955"/>
                <a:gd name="T91" fmla="*/ 953 h 959"/>
                <a:gd name="T92" fmla="*/ 955 w 955"/>
                <a:gd name="T93" fmla="*/ 818 h 959"/>
                <a:gd name="T94" fmla="*/ 916 w 955"/>
                <a:gd name="T95" fmla="*/ 717 h 959"/>
                <a:gd name="T96" fmla="*/ 806 w 955"/>
                <a:gd name="T97" fmla="*/ 768 h 959"/>
                <a:gd name="T98" fmla="*/ 669 w 955"/>
                <a:gd name="T99" fmla="*/ 768 h 959"/>
                <a:gd name="T100" fmla="*/ 669 w 955"/>
                <a:gd name="T101" fmla="*/ 744 h 959"/>
                <a:gd name="T102" fmla="*/ 806 w 955"/>
                <a:gd name="T103" fmla="*/ 744 h 959"/>
                <a:gd name="T104" fmla="*/ 806 w 955"/>
                <a:gd name="T105" fmla="*/ 768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5" h="959">
                  <a:moveTo>
                    <a:pt x="916" y="717"/>
                  </a:moveTo>
                  <a:cubicBezTo>
                    <a:pt x="907" y="699"/>
                    <a:pt x="896" y="696"/>
                    <a:pt x="878" y="690"/>
                  </a:cubicBezTo>
                  <a:cubicBezTo>
                    <a:pt x="800" y="660"/>
                    <a:pt x="731" y="645"/>
                    <a:pt x="654" y="618"/>
                  </a:cubicBezTo>
                  <a:cubicBezTo>
                    <a:pt x="648" y="615"/>
                    <a:pt x="627" y="603"/>
                    <a:pt x="627" y="564"/>
                  </a:cubicBezTo>
                  <a:cubicBezTo>
                    <a:pt x="627" y="550"/>
                    <a:pt x="624" y="541"/>
                    <a:pt x="606" y="541"/>
                  </a:cubicBezTo>
                  <a:cubicBezTo>
                    <a:pt x="600" y="541"/>
                    <a:pt x="603" y="541"/>
                    <a:pt x="600" y="529"/>
                  </a:cubicBezTo>
                  <a:cubicBezTo>
                    <a:pt x="594" y="493"/>
                    <a:pt x="597" y="475"/>
                    <a:pt x="597" y="469"/>
                  </a:cubicBezTo>
                  <a:cubicBezTo>
                    <a:pt x="597" y="463"/>
                    <a:pt x="603" y="460"/>
                    <a:pt x="606" y="457"/>
                  </a:cubicBezTo>
                  <a:cubicBezTo>
                    <a:pt x="633" y="421"/>
                    <a:pt x="639" y="376"/>
                    <a:pt x="639" y="352"/>
                  </a:cubicBezTo>
                  <a:cubicBezTo>
                    <a:pt x="639" y="352"/>
                    <a:pt x="645" y="355"/>
                    <a:pt x="648" y="340"/>
                  </a:cubicBezTo>
                  <a:cubicBezTo>
                    <a:pt x="654" y="326"/>
                    <a:pt x="654" y="320"/>
                    <a:pt x="660" y="302"/>
                  </a:cubicBezTo>
                  <a:cubicBezTo>
                    <a:pt x="666" y="287"/>
                    <a:pt x="666" y="257"/>
                    <a:pt x="648" y="257"/>
                  </a:cubicBezTo>
                  <a:cubicBezTo>
                    <a:pt x="636" y="260"/>
                    <a:pt x="639" y="257"/>
                    <a:pt x="639" y="245"/>
                  </a:cubicBezTo>
                  <a:lnTo>
                    <a:pt x="639" y="143"/>
                  </a:lnTo>
                  <a:cubicBezTo>
                    <a:pt x="636" y="108"/>
                    <a:pt x="615" y="87"/>
                    <a:pt x="597" y="75"/>
                  </a:cubicBezTo>
                  <a:cubicBezTo>
                    <a:pt x="573" y="60"/>
                    <a:pt x="564" y="54"/>
                    <a:pt x="552" y="45"/>
                  </a:cubicBezTo>
                  <a:cubicBezTo>
                    <a:pt x="540" y="36"/>
                    <a:pt x="543" y="27"/>
                    <a:pt x="552" y="15"/>
                  </a:cubicBezTo>
                  <a:cubicBezTo>
                    <a:pt x="558" y="9"/>
                    <a:pt x="567" y="3"/>
                    <a:pt x="570" y="0"/>
                  </a:cubicBezTo>
                  <a:lnTo>
                    <a:pt x="564" y="0"/>
                  </a:lnTo>
                  <a:cubicBezTo>
                    <a:pt x="558" y="0"/>
                    <a:pt x="501" y="9"/>
                    <a:pt x="480" y="15"/>
                  </a:cubicBezTo>
                  <a:cubicBezTo>
                    <a:pt x="436" y="27"/>
                    <a:pt x="394" y="39"/>
                    <a:pt x="358" y="69"/>
                  </a:cubicBezTo>
                  <a:cubicBezTo>
                    <a:pt x="334" y="87"/>
                    <a:pt x="313" y="113"/>
                    <a:pt x="313" y="143"/>
                  </a:cubicBezTo>
                  <a:lnTo>
                    <a:pt x="313" y="245"/>
                  </a:lnTo>
                  <a:cubicBezTo>
                    <a:pt x="313" y="254"/>
                    <a:pt x="313" y="260"/>
                    <a:pt x="301" y="257"/>
                  </a:cubicBezTo>
                  <a:cubicBezTo>
                    <a:pt x="280" y="254"/>
                    <a:pt x="292" y="296"/>
                    <a:pt x="292" y="299"/>
                  </a:cubicBezTo>
                  <a:cubicBezTo>
                    <a:pt x="295" y="314"/>
                    <a:pt x="301" y="326"/>
                    <a:pt x="307" y="343"/>
                  </a:cubicBezTo>
                  <a:cubicBezTo>
                    <a:pt x="310" y="355"/>
                    <a:pt x="316" y="355"/>
                    <a:pt x="316" y="355"/>
                  </a:cubicBezTo>
                  <a:cubicBezTo>
                    <a:pt x="322" y="382"/>
                    <a:pt x="331" y="430"/>
                    <a:pt x="355" y="460"/>
                  </a:cubicBezTo>
                  <a:cubicBezTo>
                    <a:pt x="358" y="463"/>
                    <a:pt x="361" y="469"/>
                    <a:pt x="361" y="475"/>
                  </a:cubicBezTo>
                  <a:cubicBezTo>
                    <a:pt x="358" y="493"/>
                    <a:pt x="358" y="517"/>
                    <a:pt x="355" y="535"/>
                  </a:cubicBezTo>
                  <a:cubicBezTo>
                    <a:pt x="355" y="538"/>
                    <a:pt x="352" y="547"/>
                    <a:pt x="346" y="547"/>
                  </a:cubicBezTo>
                  <a:cubicBezTo>
                    <a:pt x="331" y="547"/>
                    <a:pt x="325" y="558"/>
                    <a:pt x="328" y="570"/>
                  </a:cubicBezTo>
                  <a:cubicBezTo>
                    <a:pt x="328" y="597"/>
                    <a:pt x="310" y="618"/>
                    <a:pt x="301" y="624"/>
                  </a:cubicBezTo>
                  <a:cubicBezTo>
                    <a:pt x="262" y="642"/>
                    <a:pt x="128" y="681"/>
                    <a:pt x="83" y="696"/>
                  </a:cubicBezTo>
                  <a:cubicBezTo>
                    <a:pt x="53" y="705"/>
                    <a:pt x="44" y="714"/>
                    <a:pt x="38" y="726"/>
                  </a:cubicBezTo>
                  <a:lnTo>
                    <a:pt x="0" y="824"/>
                  </a:lnTo>
                  <a:cubicBezTo>
                    <a:pt x="170" y="824"/>
                    <a:pt x="256" y="929"/>
                    <a:pt x="433" y="959"/>
                  </a:cubicBezTo>
                  <a:lnTo>
                    <a:pt x="436" y="959"/>
                  </a:lnTo>
                  <a:lnTo>
                    <a:pt x="388" y="875"/>
                  </a:lnTo>
                  <a:lnTo>
                    <a:pt x="480" y="618"/>
                  </a:lnTo>
                  <a:lnTo>
                    <a:pt x="450" y="556"/>
                  </a:lnTo>
                  <a:lnTo>
                    <a:pt x="510" y="556"/>
                  </a:lnTo>
                  <a:lnTo>
                    <a:pt x="480" y="618"/>
                  </a:lnTo>
                  <a:lnTo>
                    <a:pt x="573" y="875"/>
                  </a:lnTo>
                  <a:lnTo>
                    <a:pt x="516" y="953"/>
                  </a:lnTo>
                  <a:lnTo>
                    <a:pt x="522" y="953"/>
                  </a:lnTo>
                  <a:cubicBezTo>
                    <a:pt x="704" y="923"/>
                    <a:pt x="830" y="818"/>
                    <a:pt x="955" y="818"/>
                  </a:cubicBezTo>
                  <a:lnTo>
                    <a:pt x="916" y="717"/>
                  </a:lnTo>
                  <a:close/>
                  <a:moveTo>
                    <a:pt x="806" y="768"/>
                  </a:moveTo>
                  <a:lnTo>
                    <a:pt x="669" y="768"/>
                  </a:lnTo>
                  <a:lnTo>
                    <a:pt x="669" y="744"/>
                  </a:lnTo>
                  <a:lnTo>
                    <a:pt x="806" y="744"/>
                  </a:lnTo>
                  <a:lnTo>
                    <a:pt x="806" y="7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81" name="i$lîḍe">
              <a:extLst>
                <a:ext uri="{FF2B5EF4-FFF2-40B4-BE49-F238E27FC236}">
                  <a16:creationId xmlns:a16="http://schemas.microsoft.com/office/drawing/2014/main" id="{ECEDAD57-BF6B-4F5C-A658-C59FFBA8F5CA}"/>
                </a:ext>
              </a:extLst>
            </p:cNvPr>
            <p:cNvSpPr/>
            <p:nvPr/>
          </p:nvSpPr>
          <p:spPr>
            <a:xfrm>
              <a:off x="7273646" y="1714516"/>
              <a:ext cx="546784" cy="548254"/>
            </a:xfrm>
            <a:custGeom>
              <a:avLst/>
              <a:gdLst>
                <a:gd name="T0" fmla="*/ 916 w 955"/>
                <a:gd name="T1" fmla="*/ 717 h 959"/>
                <a:gd name="T2" fmla="*/ 878 w 955"/>
                <a:gd name="T3" fmla="*/ 690 h 959"/>
                <a:gd name="T4" fmla="*/ 654 w 955"/>
                <a:gd name="T5" fmla="*/ 618 h 959"/>
                <a:gd name="T6" fmla="*/ 627 w 955"/>
                <a:gd name="T7" fmla="*/ 564 h 959"/>
                <a:gd name="T8" fmla="*/ 606 w 955"/>
                <a:gd name="T9" fmla="*/ 541 h 959"/>
                <a:gd name="T10" fmla="*/ 600 w 955"/>
                <a:gd name="T11" fmla="*/ 529 h 959"/>
                <a:gd name="T12" fmla="*/ 597 w 955"/>
                <a:gd name="T13" fmla="*/ 469 h 959"/>
                <a:gd name="T14" fmla="*/ 606 w 955"/>
                <a:gd name="T15" fmla="*/ 457 h 959"/>
                <a:gd name="T16" fmla="*/ 639 w 955"/>
                <a:gd name="T17" fmla="*/ 352 h 959"/>
                <a:gd name="T18" fmla="*/ 648 w 955"/>
                <a:gd name="T19" fmla="*/ 340 h 959"/>
                <a:gd name="T20" fmla="*/ 660 w 955"/>
                <a:gd name="T21" fmla="*/ 302 h 959"/>
                <a:gd name="T22" fmla="*/ 648 w 955"/>
                <a:gd name="T23" fmla="*/ 257 h 959"/>
                <a:gd name="T24" fmla="*/ 639 w 955"/>
                <a:gd name="T25" fmla="*/ 245 h 959"/>
                <a:gd name="T26" fmla="*/ 639 w 955"/>
                <a:gd name="T27" fmla="*/ 143 h 959"/>
                <a:gd name="T28" fmla="*/ 597 w 955"/>
                <a:gd name="T29" fmla="*/ 75 h 959"/>
                <a:gd name="T30" fmla="*/ 552 w 955"/>
                <a:gd name="T31" fmla="*/ 45 h 959"/>
                <a:gd name="T32" fmla="*/ 552 w 955"/>
                <a:gd name="T33" fmla="*/ 15 h 959"/>
                <a:gd name="T34" fmla="*/ 570 w 955"/>
                <a:gd name="T35" fmla="*/ 0 h 959"/>
                <a:gd name="T36" fmla="*/ 564 w 955"/>
                <a:gd name="T37" fmla="*/ 0 h 959"/>
                <a:gd name="T38" fmla="*/ 480 w 955"/>
                <a:gd name="T39" fmla="*/ 15 h 959"/>
                <a:gd name="T40" fmla="*/ 358 w 955"/>
                <a:gd name="T41" fmla="*/ 69 h 959"/>
                <a:gd name="T42" fmla="*/ 313 w 955"/>
                <a:gd name="T43" fmla="*/ 143 h 959"/>
                <a:gd name="T44" fmla="*/ 313 w 955"/>
                <a:gd name="T45" fmla="*/ 245 h 959"/>
                <a:gd name="T46" fmla="*/ 301 w 955"/>
                <a:gd name="T47" fmla="*/ 257 h 959"/>
                <a:gd name="T48" fmla="*/ 292 w 955"/>
                <a:gd name="T49" fmla="*/ 299 h 959"/>
                <a:gd name="T50" fmla="*/ 307 w 955"/>
                <a:gd name="T51" fmla="*/ 343 h 959"/>
                <a:gd name="T52" fmla="*/ 316 w 955"/>
                <a:gd name="T53" fmla="*/ 355 h 959"/>
                <a:gd name="T54" fmla="*/ 355 w 955"/>
                <a:gd name="T55" fmla="*/ 460 h 959"/>
                <a:gd name="T56" fmla="*/ 361 w 955"/>
                <a:gd name="T57" fmla="*/ 475 h 959"/>
                <a:gd name="T58" fmla="*/ 355 w 955"/>
                <a:gd name="T59" fmla="*/ 535 h 959"/>
                <a:gd name="T60" fmla="*/ 346 w 955"/>
                <a:gd name="T61" fmla="*/ 547 h 959"/>
                <a:gd name="T62" fmla="*/ 328 w 955"/>
                <a:gd name="T63" fmla="*/ 570 h 959"/>
                <a:gd name="T64" fmla="*/ 301 w 955"/>
                <a:gd name="T65" fmla="*/ 624 h 959"/>
                <a:gd name="T66" fmla="*/ 83 w 955"/>
                <a:gd name="T67" fmla="*/ 696 h 959"/>
                <a:gd name="T68" fmla="*/ 38 w 955"/>
                <a:gd name="T69" fmla="*/ 726 h 959"/>
                <a:gd name="T70" fmla="*/ 0 w 955"/>
                <a:gd name="T71" fmla="*/ 824 h 959"/>
                <a:gd name="T72" fmla="*/ 433 w 955"/>
                <a:gd name="T73" fmla="*/ 959 h 959"/>
                <a:gd name="T74" fmla="*/ 436 w 955"/>
                <a:gd name="T75" fmla="*/ 959 h 959"/>
                <a:gd name="T76" fmla="*/ 388 w 955"/>
                <a:gd name="T77" fmla="*/ 875 h 959"/>
                <a:gd name="T78" fmla="*/ 480 w 955"/>
                <a:gd name="T79" fmla="*/ 618 h 959"/>
                <a:gd name="T80" fmla="*/ 450 w 955"/>
                <a:gd name="T81" fmla="*/ 556 h 959"/>
                <a:gd name="T82" fmla="*/ 510 w 955"/>
                <a:gd name="T83" fmla="*/ 556 h 959"/>
                <a:gd name="T84" fmla="*/ 480 w 955"/>
                <a:gd name="T85" fmla="*/ 618 h 959"/>
                <a:gd name="T86" fmla="*/ 573 w 955"/>
                <a:gd name="T87" fmla="*/ 875 h 959"/>
                <a:gd name="T88" fmla="*/ 516 w 955"/>
                <a:gd name="T89" fmla="*/ 953 h 959"/>
                <a:gd name="T90" fmla="*/ 522 w 955"/>
                <a:gd name="T91" fmla="*/ 953 h 959"/>
                <a:gd name="T92" fmla="*/ 955 w 955"/>
                <a:gd name="T93" fmla="*/ 818 h 959"/>
                <a:gd name="T94" fmla="*/ 916 w 955"/>
                <a:gd name="T95" fmla="*/ 717 h 959"/>
                <a:gd name="T96" fmla="*/ 806 w 955"/>
                <a:gd name="T97" fmla="*/ 768 h 959"/>
                <a:gd name="T98" fmla="*/ 669 w 955"/>
                <a:gd name="T99" fmla="*/ 768 h 959"/>
                <a:gd name="T100" fmla="*/ 669 w 955"/>
                <a:gd name="T101" fmla="*/ 744 h 959"/>
                <a:gd name="T102" fmla="*/ 806 w 955"/>
                <a:gd name="T103" fmla="*/ 744 h 959"/>
                <a:gd name="T104" fmla="*/ 806 w 955"/>
                <a:gd name="T105" fmla="*/ 768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5" h="959">
                  <a:moveTo>
                    <a:pt x="916" y="717"/>
                  </a:moveTo>
                  <a:cubicBezTo>
                    <a:pt x="907" y="699"/>
                    <a:pt x="896" y="696"/>
                    <a:pt x="878" y="690"/>
                  </a:cubicBezTo>
                  <a:cubicBezTo>
                    <a:pt x="800" y="660"/>
                    <a:pt x="731" y="645"/>
                    <a:pt x="654" y="618"/>
                  </a:cubicBezTo>
                  <a:cubicBezTo>
                    <a:pt x="648" y="615"/>
                    <a:pt x="627" y="603"/>
                    <a:pt x="627" y="564"/>
                  </a:cubicBezTo>
                  <a:cubicBezTo>
                    <a:pt x="627" y="550"/>
                    <a:pt x="624" y="541"/>
                    <a:pt x="606" y="541"/>
                  </a:cubicBezTo>
                  <a:cubicBezTo>
                    <a:pt x="600" y="541"/>
                    <a:pt x="603" y="541"/>
                    <a:pt x="600" y="529"/>
                  </a:cubicBezTo>
                  <a:cubicBezTo>
                    <a:pt x="594" y="493"/>
                    <a:pt x="597" y="475"/>
                    <a:pt x="597" y="469"/>
                  </a:cubicBezTo>
                  <a:cubicBezTo>
                    <a:pt x="597" y="463"/>
                    <a:pt x="603" y="460"/>
                    <a:pt x="606" y="457"/>
                  </a:cubicBezTo>
                  <a:cubicBezTo>
                    <a:pt x="633" y="421"/>
                    <a:pt x="639" y="376"/>
                    <a:pt x="639" y="352"/>
                  </a:cubicBezTo>
                  <a:cubicBezTo>
                    <a:pt x="639" y="352"/>
                    <a:pt x="645" y="355"/>
                    <a:pt x="648" y="340"/>
                  </a:cubicBezTo>
                  <a:cubicBezTo>
                    <a:pt x="654" y="326"/>
                    <a:pt x="654" y="320"/>
                    <a:pt x="660" y="302"/>
                  </a:cubicBezTo>
                  <a:cubicBezTo>
                    <a:pt x="666" y="287"/>
                    <a:pt x="666" y="257"/>
                    <a:pt x="648" y="257"/>
                  </a:cubicBezTo>
                  <a:cubicBezTo>
                    <a:pt x="636" y="260"/>
                    <a:pt x="639" y="257"/>
                    <a:pt x="639" y="245"/>
                  </a:cubicBezTo>
                  <a:lnTo>
                    <a:pt x="639" y="143"/>
                  </a:lnTo>
                  <a:cubicBezTo>
                    <a:pt x="636" y="108"/>
                    <a:pt x="615" y="87"/>
                    <a:pt x="597" y="75"/>
                  </a:cubicBezTo>
                  <a:cubicBezTo>
                    <a:pt x="573" y="60"/>
                    <a:pt x="564" y="54"/>
                    <a:pt x="552" y="45"/>
                  </a:cubicBezTo>
                  <a:cubicBezTo>
                    <a:pt x="540" y="36"/>
                    <a:pt x="543" y="27"/>
                    <a:pt x="552" y="15"/>
                  </a:cubicBezTo>
                  <a:cubicBezTo>
                    <a:pt x="558" y="9"/>
                    <a:pt x="567" y="3"/>
                    <a:pt x="570" y="0"/>
                  </a:cubicBezTo>
                  <a:lnTo>
                    <a:pt x="564" y="0"/>
                  </a:lnTo>
                  <a:cubicBezTo>
                    <a:pt x="558" y="0"/>
                    <a:pt x="501" y="9"/>
                    <a:pt x="480" y="15"/>
                  </a:cubicBezTo>
                  <a:cubicBezTo>
                    <a:pt x="436" y="27"/>
                    <a:pt x="394" y="39"/>
                    <a:pt x="358" y="69"/>
                  </a:cubicBezTo>
                  <a:cubicBezTo>
                    <a:pt x="334" y="87"/>
                    <a:pt x="313" y="113"/>
                    <a:pt x="313" y="143"/>
                  </a:cubicBezTo>
                  <a:lnTo>
                    <a:pt x="313" y="245"/>
                  </a:lnTo>
                  <a:cubicBezTo>
                    <a:pt x="313" y="254"/>
                    <a:pt x="313" y="260"/>
                    <a:pt x="301" y="257"/>
                  </a:cubicBezTo>
                  <a:cubicBezTo>
                    <a:pt x="280" y="254"/>
                    <a:pt x="292" y="296"/>
                    <a:pt x="292" y="299"/>
                  </a:cubicBezTo>
                  <a:cubicBezTo>
                    <a:pt x="295" y="314"/>
                    <a:pt x="301" y="326"/>
                    <a:pt x="307" y="343"/>
                  </a:cubicBezTo>
                  <a:cubicBezTo>
                    <a:pt x="310" y="355"/>
                    <a:pt x="316" y="355"/>
                    <a:pt x="316" y="355"/>
                  </a:cubicBezTo>
                  <a:cubicBezTo>
                    <a:pt x="322" y="382"/>
                    <a:pt x="331" y="430"/>
                    <a:pt x="355" y="460"/>
                  </a:cubicBezTo>
                  <a:cubicBezTo>
                    <a:pt x="358" y="463"/>
                    <a:pt x="361" y="469"/>
                    <a:pt x="361" y="475"/>
                  </a:cubicBezTo>
                  <a:cubicBezTo>
                    <a:pt x="358" y="493"/>
                    <a:pt x="358" y="517"/>
                    <a:pt x="355" y="535"/>
                  </a:cubicBezTo>
                  <a:cubicBezTo>
                    <a:pt x="355" y="538"/>
                    <a:pt x="352" y="547"/>
                    <a:pt x="346" y="547"/>
                  </a:cubicBezTo>
                  <a:cubicBezTo>
                    <a:pt x="331" y="547"/>
                    <a:pt x="325" y="558"/>
                    <a:pt x="328" y="570"/>
                  </a:cubicBezTo>
                  <a:cubicBezTo>
                    <a:pt x="328" y="597"/>
                    <a:pt x="310" y="618"/>
                    <a:pt x="301" y="624"/>
                  </a:cubicBezTo>
                  <a:cubicBezTo>
                    <a:pt x="262" y="642"/>
                    <a:pt x="128" y="681"/>
                    <a:pt x="83" y="696"/>
                  </a:cubicBezTo>
                  <a:cubicBezTo>
                    <a:pt x="53" y="705"/>
                    <a:pt x="44" y="714"/>
                    <a:pt x="38" y="726"/>
                  </a:cubicBezTo>
                  <a:lnTo>
                    <a:pt x="0" y="824"/>
                  </a:lnTo>
                  <a:cubicBezTo>
                    <a:pt x="170" y="824"/>
                    <a:pt x="256" y="929"/>
                    <a:pt x="433" y="959"/>
                  </a:cubicBezTo>
                  <a:lnTo>
                    <a:pt x="436" y="959"/>
                  </a:lnTo>
                  <a:lnTo>
                    <a:pt x="388" y="875"/>
                  </a:lnTo>
                  <a:lnTo>
                    <a:pt x="480" y="618"/>
                  </a:lnTo>
                  <a:lnTo>
                    <a:pt x="450" y="556"/>
                  </a:lnTo>
                  <a:lnTo>
                    <a:pt x="510" y="556"/>
                  </a:lnTo>
                  <a:lnTo>
                    <a:pt x="480" y="618"/>
                  </a:lnTo>
                  <a:lnTo>
                    <a:pt x="573" y="875"/>
                  </a:lnTo>
                  <a:lnTo>
                    <a:pt x="516" y="953"/>
                  </a:lnTo>
                  <a:lnTo>
                    <a:pt x="522" y="953"/>
                  </a:lnTo>
                  <a:cubicBezTo>
                    <a:pt x="704" y="923"/>
                    <a:pt x="830" y="818"/>
                    <a:pt x="955" y="818"/>
                  </a:cubicBezTo>
                  <a:lnTo>
                    <a:pt x="916" y="717"/>
                  </a:lnTo>
                  <a:close/>
                  <a:moveTo>
                    <a:pt x="806" y="768"/>
                  </a:moveTo>
                  <a:lnTo>
                    <a:pt x="669" y="768"/>
                  </a:lnTo>
                  <a:lnTo>
                    <a:pt x="669" y="744"/>
                  </a:lnTo>
                  <a:lnTo>
                    <a:pt x="806" y="744"/>
                  </a:lnTo>
                  <a:lnTo>
                    <a:pt x="806" y="7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82" name="iś1îḍe">
              <a:extLst>
                <a:ext uri="{FF2B5EF4-FFF2-40B4-BE49-F238E27FC236}">
                  <a16:creationId xmlns:a16="http://schemas.microsoft.com/office/drawing/2014/main" id="{FCD4A6AD-3FF3-462C-9534-B8ED61ADEED5}"/>
                </a:ext>
              </a:extLst>
            </p:cNvPr>
            <p:cNvSpPr/>
            <p:nvPr/>
          </p:nvSpPr>
          <p:spPr>
            <a:xfrm>
              <a:off x="9913651" y="4109829"/>
              <a:ext cx="546784" cy="548254"/>
            </a:xfrm>
            <a:custGeom>
              <a:avLst/>
              <a:gdLst>
                <a:gd name="T0" fmla="*/ 916 w 955"/>
                <a:gd name="T1" fmla="*/ 717 h 959"/>
                <a:gd name="T2" fmla="*/ 878 w 955"/>
                <a:gd name="T3" fmla="*/ 690 h 959"/>
                <a:gd name="T4" fmla="*/ 654 w 955"/>
                <a:gd name="T5" fmla="*/ 618 h 959"/>
                <a:gd name="T6" fmla="*/ 627 w 955"/>
                <a:gd name="T7" fmla="*/ 564 h 959"/>
                <a:gd name="T8" fmla="*/ 606 w 955"/>
                <a:gd name="T9" fmla="*/ 541 h 959"/>
                <a:gd name="T10" fmla="*/ 600 w 955"/>
                <a:gd name="T11" fmla="*/ 529 h 959"/>
                <a:gd name="T12" fmla="*/ 597 w 955"/>
                <a:gd name="T13" fmla="*/ 469 h 959"/>
                <a:gd name="T14" fmla="*/ 606 w 955"/>
                <a:gd name="T15" fmla="*/ 457 h 959"/>
                <a:gd name="T16" fmla="*/ 639 w 955"/>
                <a:gd name="T17" fmla="*/ 352 h 959"/>
                <a:gd name="T18" fmla="*/ 648 w 955"/>
                <a:gd name="T19" fmla="*/ 340 h 959"/>
                <a:gd name="T20" fmla="*/ 660 w 955"/>
                <a:gd name="T21" fmla="*/ 302 h 959"/>
                <a:gd name="T22" fmla="*/ 648 w 955"/>
                <a:gd name="T23" fmla="*/ 257 h 959"/>
                <a:gd name="T24" fmla="*/ 639 w 955"/>
                <a:gd name="T25" fmla="*/ 245 h 959"/>
                <a:gd name="T26" fmla="*/ 639 w 955"/>
                <a:gd name="T27" fmla="*/ 143 h 959"/>
                <a:gd name="T28" fmla="*/ 597 w 955"/>
                <a:gd name="T29" fmla="*/ 75 h 959"/>
                <a:gd name="T30" fmla="*/ 552 w 955"/>
                <a:gd name="T31" fmla="*/ 45 h 959"/>
                <a:gd name="T32" fmla="*/ 552 w 955"/>
                <a:gd name="T33" fmla="*/ 15 h 959"/>
                <a:gd name="T34" fmla="*/ 570 w 955"/>
                <a:gd name="T35" fmla="*/ 0 h 959"/>
                <a:gd name="T36" fmla="*/ 564 w 955"/>
                <a:gd name="T37" fmla="*/ 0 h 959"/>
                <a:gd name="T38" fmla="*/ 480 w 955"/>
                <a:gd name="T39" fmla="*/ 15 h 959"/>
                <a:gd name="T40" fmla="*/ 358 w 955"/>
                <a:gd name="T41" fmla="*/ 69 h 959"/>
                <a:gd name="T42" fmla="*/ 313 w 955"/>
                <a:gd name="T43" fmla="*/ 143 h 959"/>
                <a:gd name="T44" fmla="*/ 313 w 955"/>
                <a:gd name="T45" fmla="*/ 245 h 959"/>
                <a:gd name="T46" fmla="*/ 301 w 955"/>
                <a:gd name="T47" fmla="*/ 257 h 959"/>
                <a:gd name="T48" fmla="*/ 292 w 955"/>
                <a:gd name="T49" fmla="*/ 299 h 959"/>
                <a:gd name="T50" fmla="*/ 307 w 955"/>
                <a:gd name="T51" fmla="*/ 343 h 959"/>
                <a:gd name="T52" fmla="*/ 316 w 955"/>
                <a:gd name="T53" fmla="*/ 355 h 959"/>
                <a:gd name="T54" fmla="*/ 355 w 955"/>
                <a:gd name="T55" fmla="*/ 460 h 959"/>
                <a:gd name="T56" fmla="*/ 361 w 955"/>
                <a:gd name="T57" fmla="*/ 475 h 959"/>
                <a:gd name="T58" fmla="*/ 355 w 955"/>
                <a:gd name="T59" fmla="*/ 535 h 959"/>
                <a:gd name="T60" fmla="*/ 346 w 955"/>
                <a:gd name="T61" fmla="*/ 547 h 959"/>
                <a:gd name="T62" fmla="*/ 328 w 955"/>
                <a:gd name="T63" fmla="*/ 570 h 959"/>
                <a:gd name="T64" fmla="*/ 301 w 955"/>
                <a:gd name="T65" fmla="*/ 624 h 959"/>
                <a:gd name="T66" fmla="*/ 83 w 955"/>
                <a:gd name="T67" fmla="*/ 696 h 959"/>
                <a:gd name="T68" fmla="*/ 38 w 955"/>
                <a:gd name="T69" fmla="*/ 726 h 959"/>
                <a:gd name="T70" fmla="*/ 0 w 955"/>
                <a:gd name="T71" fmla="*/ 824 h 959"/>
                <a:gd name="T72" fmla="*/ 433 w 955"/>
                <a:gd name="T73" fmla="*/ 959 h 959"/>
                <a:gd name="T74" fmla="*/ 436 w 955"/>
                <a:gd name="T75" fmla="*/ 959 h 959"/>
                <a:gd name="T76" fmla="*/ 388 w 955"/>
                <a:gd name="T77" fmla="*/ 875 h 959"/>
                <a:gd name="T78" fmla="*/ 480 w 955"/>
                <a:gd name="T79" fmla="*/ 618 h 959"/>
                <a:gd name="T80" fmla="*/ 450 w 955"/>
                <a:gd name="T81" fmla="*/ 556 h 959"/>
                <a:gd name="T82" fmla="*/ 510 w 955"/>
                <a:gd name="T83" fmla="*/ 556 h 959"/>
                <a:gd name="T84" fmla="*/ 480 w 955"/>
                <a:gd name="T85" fmla="*/ 618 h 959"/>
                <a:gd name="T86" fmla="*/ 573 w 955"/>
                <a:gd name="T87" fmla="*/ 875 h 959"/>
                <a:gd name="T88" fmla="*/ 516 w 955"/>
                <a:gd name="T89" fmla="*/ 953 h 959"/>
                <a:gd name="T90" fmla="*/ 522 w 955"/>
                <a:gd name="T91" fmla="*/ 953 h 959"/>
                <a:gd name="T92" fmla="*/ 955 w 955"/>
                <a:gd name="T93" fmla="*/ 818 h 959"/>
                <a:gd name="T94" fmla="*/ 916 w 955"/>
                <a:gd name="T95" fmla="*/ 717 h 959"/>
                <a:gd name="T96" fmla="*/ 806 w 955"/>
                <a:gd name="T97" fmla="*/ 768 h 959"/>
                <a:gd name="T98" fmla="*/ 669 w 955"/>
                <a:gd name="T99" fmla="*/ 768 h 959"/>
                <a:gd name="T100" fmla="*/ 669 w 955"/>
                <a:gd name="T101" fmla="*/ 744 h 959"/>
                <a:gd name="T102" fmla="*/ 806 w 955"/>
                <a:gd name="T103" fmla="*/ 744 h 959"/>
                <a:gd name="T104" fmla="*/ 806 w 955"/>
                <a:gd name="T105" fmla="*/ 768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5" h="959">
                  <a:moveTo>
                    <a:pt x="916" y="717"/>
                  </a:moveTo>
                  <a:cubicBezTo>
                    <a:pt x="907" y="699"/>
                    <a:pt x="896" y="696"/>
                    <a:pt x="878" y="690"/>
                  </a:cubicBezTo>
                  <a:cubicBezTo>
                    <a:pt x="800" y="660"/>
                    <a:pt x="731" y="645"/>
                    <a:pt x="654" y="618"/>
                  </a:cubicBezTo>
                  <a:cubicBezTo>
                    <a:pt x="648" y="615"/>
                    <a:pt x="627" y="603"/>
                    <a:pt x="627" y="564"/>
                  </a:cubicBezTo>
                  <a:cubicBezTo>
                    <a:pt x="627" y="550"/>
                    <a:pt x="624" y="541"/>
                    <a:pt x="606" y="541"/>
                  </a:cubicBezTo>
                  <a:cubicBezTo>
                    <a:pt x="600" y="541"/>
                    <a:pt x="603" y="541"/>
                    <a:pt x="600" y="529"/>
                  </a:cubicBezTo>
                  <a:cubicBezTo>
                    <a:pt x="594" y="493"/>
                    <a:pt x="597" y="475"/>
                    <a:pt x="597" y="469"/>
                  </a:cubicBezTo>
                  <a:cubicBezTo>
                    <a:pt x="597" y="463"/>
                    <a:pt x="603" y="460"/>
                    <a:pt x="606" y="457"/>
                  </a:cubicBezTo>
                  <a:cubicBezTo>
                    <a:pt x="633" y="421"/>
                    <a:pt x="639" y="376"/>
                    <a:pt x="639" y="352"/>
                  </a:cubicBezTo>
                  <a:cubicBezTo>
                    <a:pt x="639" y="352"/>
                    <a:pt x="645" y="355"/>
                    <a:pt x="648" y="340"/>
                  </a:cubicBezTo>
                  <a:cubicBezTo>
                    <a:pt x="654" y="326"/>
                    <a:pt x="654" y="320"/>
                    <a:pt x="660" y="302"/>
                  </a:cubicBezTo>
                  <a:cubicBezTo>
                    <a:pt x="666" y="287"/>
                    <a:pt x="666" y="257"/>
                    <a:pt x="648" y="257"/>
                  </a:cubicBezTo>
                  <a:cubicBezTo>
                    <a:pt x="636" y="260"/>
                    <a:pt x="639" y="257"/>
                    <a:pt x="639" y="245"/>
                  </a:cubicBezTo>
                  <a:lnTo>
                    <a:pt x="639" y="143"/>
                  </a:lnTo>
                  <a:cubicBezTo>
                    <a:pt x="636" y="108"/>
                    <a:pt x="615" y="87"/>
                    <a:pt x="597" y="75"/>
                  </a:cubicBezTo>
                  <a:cubicBezTo>
                    <a:pt x="573" y="60"/>
                    <a:pt x="564" y="54"/>
                    <a:pt x="552" y="45"/>
                  </a:cubicBezTo>
                  <a:cubicBezTo>
                    <a:pt x="540" y="36"/>
                    <a:pt x="543" y="27"/>
                    <a:pt x="552" y="15"/>
                  </a:cubicBezTo>
                  <a:cubicBezTo>
                    <a:pt x="558" y="9"/>
                    <a:pt x="567" y="3"/>
                    <a:pt x="570" y="0"/>
                  </a:cubicBezTo>
                  <a:lnTo>
                    <a:pt x="564" y="0"/>
                  </a:lnTo>
                  <a:cubicBezTo>
                    <a:pt x="558" y="0"/>
                    <a:pt x="501" y="9"/>
                    <a:pt x="480" y="15"/>
                  </a:cubicBezTo>
                  <a:cubicBezTo>
                    <a:pt x="436" y="27"/>
                    <a:pt x="394" y="39"/>
                    <a:pt x="358" y="69"/>
                  </a:cubicBezTo>
                  <a:cubicBezTo>
                    <a:pt x="334" y="87"/>
                    <a:pt x="313" y="113"/>
                    <a:pt x="313" y="143"/>
                  </a:cubicBezTo>
                  <a:lnTo>
                    <a:pt x="313" y="245"/>
                  </a:lnTo>
                  <a:cubicBezTo>
                    <a:pt x="313" y="254"/>
                    <a:pt x="313" y="260"/>
                    <a:pt x="301" y="257"/>
                  </a:cubicBezTo>
                  <a:cubicBezTo>
                    <a:pt x="280" y="254"/>
                    <a:pt x="292" y="296"/>
                    <a:pt x="292" y="299"/>
                  </a:cubicBezTo>
                  <a:cubicBezTo>
                    <a:pt x="295" y="314"/>
                    <a:pt x="301" y="326"/>
                    <a:pt x="307" y="343"/>
                  </a:cubicBezTo>
                  <a:cubicBezTo>
                    <a:pt x="310" y="355"/>
                    <a:pt x="316" y="355"/>
                    <a:pt x="316" y="355"/>
                  </a:cubicBezTo>
                  <a:cubicBezTo>
                    <a:pt x="322" y="382"/>
                    <a:pt x="331" y="430"/>
                    <a:pt x="355" y="460"/>
                  </a:cubicBezTo>
                  <a:cubicBezTo>
                    <a:pt x="358" y="463"/>
                    <a:pt x="361" y="469"/>
                    <a:pt x="361" y="475"/>
                  </a:cubicBezTo>
                  <a:cubicBezTo>
                    <a:pt x="358" y="493"/>
                    <a:pt x="358" y="517"/>
                    <a:pt x="355" y="535"/>
                  </a:cubicBezTo>
                  <a:cubicBezTo>
                    <a:pt x="355" y="538"/>
                    <a:pt x="352" y="547"/>
                    <a:pt x="346" y="547"/>
                  </a:cubicBezTo>
                  <a:cubicBezTo>
                    <a:pt x="331" y="547"/>
                    <a:pt x="325" y="558"/>
                    <a:pt x="328" y="570"/>
                  </a:cubicBezTo>
                  <a:cubicBezTo>
                    <a:pt x="328" y="597"/>
                    <a:pt x="310" y="618"/>
                    <a:pt x="301" y="624"/>
                  </a:cubicBezTo>
                  <a:cubicBezTo>
                    <a:pt x="262" y="642"/>
                    <a:pt x="128" y="681"/>
                    <a:pt x="83" y="696"/>
                  </a:cubicBezTo>
                  <a:cubicBezTo>
                    <a:pt x="53" y="705"/>
                    <a:pt x="44" y="714"/>
                    <a:pt x="38" y="726"/>
                  </a:cubicBezTo>
                  <a:lnTo>
                    <a:pt x="0" y="824"/>
                  </a:lnTo>
                  <a:cubicBezTo>
                    <a:pt x="170" y="824"/>
                    <a:pt x="256" y="929"/>
                    <a:pt x="433" y="959"/>
                  </a:cubicBezTo>
                  <a:lnTo>
                    <a:pt x="436" y="959"/>
                  </a:lnTo>
                  <a:lnTo>
                    <a:pt x="388" y="875"/>
                  </a:lnTo>
                  <a:lnTo>
                    <a:pt x="480" y="618"/>
                  </a:lnTo>
                  <a:lnTo>
                    <a:pt x="450" y="556"/>
                  </a:lnTo>
                  <a:lnTo>
                    <a:pt x="510" y="556"/>
                  </a:lnTo>
                  <a:lnTo>
                    <a:pt x="480" y="618"/>
                  </a:lnTo>
                  <a:lnTo>
                    <a:pt x="573" y="875"/>
                  </a:lnTo>
                  <a:lnTo>
                    <a:pt x="516" y="953"/>
                  </a:lnTo>
                  <a:lnTo>
                    <a:pt x="522" y="953"/>
                  </a:lnTo>
                  <a:cubicBezTo>
                    <a:pt x="704" y="923"/>
                    <a:pt x="830" y="818"/>
                    <a:pt x="955" y="818"/>
                  </a:cubicBezTo>
                  <a:lnTo>
                    <a:pt x="916" y="717"/>
                  </a:lnTo>
                  <a:close/>
                  <a:moveTo>
                    <a:pt x="806" y="768"/>
                  </a:moveTo>
                  <a:lnTo>
                    <a:pt x="669" y="768"/>
                  </a:lnTo>
                  <a:lnTo>
                    <a:pt x="669" y="744"/>
                  </a:lnTo>
                  <a:lnTo>
                    <a:pt x="806" y="744"/>
                  </a:lnTo>
                  <a:lnTo>
                    <a:pt x="806" y="7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83" name="ïşḻïdè">
              <a:extLst>
                <a:ext uri="{FF2B5EF4-FFF2-40B4-BE49-F238E27FC236}">
                  <a16:creationId xmlns:a16="http://schemas.microsoft.com/office/drawing/2014/main" id="{00EE25DD-B8EC-4C30-A7D3-8F0A1102D5E9}"/>
                </a:ext>
              </a:extLst>
            </p:cNvPr>
            <p:cNvSpPr/>
            <p:nvPr/>
          </p:nvSpPr>
          <p:spPr>
            <a:xfrm>
              <a:off x="4437661" y="4109829"/>
              <a:ext cx="546784" cy="548254"/>
            </a:xfrm>
            <a:custGeom>
              <a:avLst/>
              <a:gdLst>
                <a:gd name="T0" fmla="*/ 916 w 955"/>
                <a:gd name="T1" fmla="*/ 717 h 959"/>
                <a:gd name="T2" fmla="*/ 878 w 955"/>
                <a:gd name="T3" fmla="*/ 690 h 959"/>
                <a:gd name="T4" fmla="*/ 654 w 955"/>
                <a:gd name="T5" fmla="*/ 618 h 959"/>
                <a:gd name="T6" fmla="*/ 627 w 955"/>
                <a:gd name="T7" fmla="*/ 564 h 959"/>
                <a:gd name="T8" fmla="*/ 606 w 955"/>
                <a:gd name="T9" fmla="*/ 541 h 959"/>
                <a:gd name="T10" fmla="*/ 600 w 955"/>
                <a:gd name="T11" fmla="*/ 529 h 959"/>
                <a:gd name="T12" fmla="*/ 597 w 955"/>
                <a:gd name="T13" fmla="*/ 469 h 959"/>
                <a:gd name="T14" fmla="*/ 606 w 955"/>
                <a:gd name="T15" fmla="*/ 457 h 959"/>
                <a:gd name="T16" fmla="*/ 639 w 955"/>
                <a:gd name="T17" fmla="*/ 352 h 959"/>
                <a:gd name="T18" fmla="*/ 648 w 955"/>
                <a:gd name="T19" fmla="*/ 340 h 959"/>
                <a:gd name="T20" fmla="*/ 660 w 955"/>
                <a:gd name="T21" fmla="*/ 302 h 959"/>
                <a:gd name="T22" fmla="*/ 648 w 955"/>
                <a:gd name="T23" fmla="*/ 257 h 959"/>
                <a:gd name="T24" fmla="*/ 639 w 955"/>
                <a:gd name="T25" fmla="*/ 245 h 959"/>
                <a:gd name="T26" fmla="*/ 639 w 955"/>
                <a:gd name="T27" fmla="*/ 143 h 959"/>
                <a:gd name="T28" fmla="*/ 597 w 955"/>
                <a:gd name="T29" fmla="*/ 75 h 959"/>
                <a:gd name="T30" fmla="*/ 552 w 955"/>
                <a:gd name="T31" fmla="*/ 45 h 959"/>
                <a:gd name="T32" fmla="*/ 552 w 955"/>
                <a:gd name="T33" fmla="*/ 15 h 959"/>
                <a:gd name="T34" fmla="*/ 570 w 955"/>
                <a:gd name="T35" fmla="*/ 0 h 959"/>
                <a:gd name="T36" fmla="*/ 564 w 955"/>
                <a:gd name="T37" fmla="*/ 0 h 959"/>
                <a:gd name="T38" fmla="*/ 480 w 955"/>
                <a:gd name="T39" fmla="*/ 15 h 959"/>
                <a:gd name="T40" fmla="*/ 358 w 955"/>
                <a:gd name="T41" fmla="*/ 69 h 959"/>
                <a:gd name="T42" fmla="*/ 313 w 955"/>
                <a:gd name="T43" fmla="*/ 143 h 959"/>
                <a:gd name="T44" fmla="*/ 313 w 955"/>
                <a:gd name="T45" fmla="*/ 245 h 959"/>
                <a:gd name="T46" fmla="*/ 301 w 955"/>
                <a:gd name="T47" fmla="*/ 257 h 959"/>
                <a:gd name="T48" fmla="*/ 292 w 955"/>
                <a:gd name="T49" fmla="*/ 299 h 959"/>
                <a:gd name="T50" fmla="*/ 307 w 955"/>
                <a:gd name="T51" fmla="*/ 343 h 959"/>
                <a:gd name="T52" fmla="*/ 316 w 955"/>
                <a:gd name="T53" fmla="*/ 355 h 959"/>
                <a:gd name="T54" fmla="*/ 355 w 955"/>
                <a:gd name="T55" fmla="*/ 460 h 959"/>
                <a:gd name="T56" fmla="*/ 361 w 955"/>
                <a:gd name="T57" fmla="*/ 475 h 959"/>
                <a:gd name="T58" fmla="*/ 355 w 955"/>
                <a:gd name="T59" fmla="*/ 535 h 959"/>
                <a:gd name="T60" fmla="*/ 346 w 955"/>
                <a:gd name="T61" fmla="*/ 547 h 959"/>
                <a:gd name="T62" fmla="*/ 328 w 955"/>
                <a:gd name="T63" fmla="*/ 570 h 959"/>
                <a:gd name="T64" fmla="*/ 301 w 955"/>
                <a:gd name="T65" fmla="*/ 624 h 959"/>
                <a:gd name="T66" fmla="*/ 83 w 955"/>
                <a:gd name="T67" fmla="*/ 696 h 959"/>
                <a:gd name="T68" fmla="*/ 38 w 955"/>
                <a:gd name="T69" fmla="*/ 726 h 959"/>
                <a:gd name="T70" fmla="*/ 0 w 955"/>
                <a:gd name="T71" fmla="*/ 824 h 959"/>
                <a:gd name="T72" fmla="*/ 433 w 955"/>
                <a:gd name="T73" fmla="*/ 959 h 959"/>
                <a:gd name="T74" fmla="*/ 436 w 955"/>
                <a:gd name="T75" fmla="*/ 959 h 959"/>
                <a:gd name="T76" fmla="*/ 388 w 955"/>
                <a:gd name="T77" fmla="*/ 875 h 959"/>
                <a:gd name="T78" fmla="*/ 480 w 955"/>
                <a:gd name="T79" fmla="*/ 618 h 959"/>
                <a:gd name="T80" fmla="*/ 450 w 955"/>
                <a:gd name="T81" fmla="*/ 556 h 959"/>
                <a:gd name="T82" fmla="*/ 510 w 955"/>
                <a:gd name="T83" fmla="*/ 556 h 959"/>
                <a:gd name="T84" fmla="*/ 480 w 955"/>
                <a:gd name="T85" fmla="*/ 618 h 959"/>
                <a:gd name="T86" fmla="*/ 573 w 955"/>
                <a:gd name="T87" fmla="*/ 875 h 959"/>
                <a:gd name="T88" fmla="*/ 516 w 955"/>
                <a:gd name="T89" fmla="*/ 953 h 959"/>
                <a:gd name="T90" fmla="*/ 522 w 955"/>
                <a:gd name="T91" fmla="*/ 953 h 959"/>
                <a:gd name="T92" fmla="*/ 955 w 955"/>
                <a:gd name="T93" fmla="*/ 818 h 959"/>
                <a:gd name="T94" fmla="*/ 916 w 955"/>
                <a:gd name="T95" fmla="*/ 717 h 959"/>
                <a:gd name="T96" fmla="*/ 806 w 955"/>
                <a:gd name="T97" fmla="*/ 768 h 959"/>
                <a:gd name="T98" fmla="*/ 669 w 955"/>
                <a:gd name="T99" fmla="*/ 768 h 959"/>
                <a:gd name="T100" fmla="*/ 669 w 955"/>
                <a:gd name="T101" fmla="*/ 744 h 959"/>
                <a:gd name="T102" fmla="*/ 806 w 955"/>
                <a:gd name="T103" fmla="*/ 744 h 959"/>
                <a:gd name="T104" fmla="*/ 806 w 955"/>
                <a:gd name="T105" fmla="*/ 768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5" h="959">
                  <a:moveTo>
                    <a:pt x="916" y="717"/>
                  </a:moveTo>
                  <a:cubicBezTo>
                    <a:pt x="907" y="699"/>
                    <a:pt x="896" y="696"/>
                    <a:pt x="878" y="690"/>
                  </a:cubicBezTo>
                  <a:cubicBezTo>
                    <a:pt x="800" y="660"/>
                    <a:pt x="731" y="645"/>
                    <a:pt x="654" y="618"/>
                  </a:cubicBezTo>
                  <a:cubicBezTo>
                    <a:pt x="648" y="615"/>
                    <a:pt x="627" y="603"/>
                    <a:pt x="627" y="564"/>
                  </a:cubicBezTo>
                  <a:cubicBezTo>
                    <a:pt x="627" y="550"/>
                    <a:pt x="624" y="541"/>
                    <a:pt x="606" y="541"/>
                  </a:cubicBezTo>
                  <a:cubicBezTo>
                    <a:pt x="600" y="541"/>
                    <a:pt x="603" y="541"/>
                    <a:pt x="600" y="529"/>
                  </a:cubicBezTo>
                  <a:cubicBezTo>
                    <a:pt x="594" y="493"/>
                    <a:pt x="597" y="475"/>
                    <a:pt x="597" y="469"/>
                  </a:cubicBezTo>
                  <a:cubicBezTo>
                    <a:pt x="597" y="463"/>
                    <a:pt x="603" y="460"/>
                    <a:pt x="606" y="457"/>
                  </a:cubicBezTo>
                  <a:cubicBezTo>
                    <a:pt x="633" y="421"/>
                    <a:pt x="639" y="376"/>
                    <a:pt x="639" y="352"/>
                  </a:cubicBezTo>
                  <a:cubicBezTo>
                    <a:pt x="639" y="352"/>
                    <a:pt x="645" y="355"/>
                    <a:pt x="648" y="340"/>
                  </a:cubicBezTo>
                  <a:cubicBezTo>
                    <a:pt x="654" y="326"/>
                    <a:pt x="654" y="320"/>
                    <a:pt x="660" y="302"/>
                  </a:cubicBezTo>
                  <a:cubicBezTo>
                    <a:pt x="666" y="287"/>
                    <a:pt x="666" y="257"/>
                    <a:pt x="648" y="257"/>
                  </a:cubicBezTo>
                  <a:cubicBezTo>
                    <a:pt x="636" y="260"/>
                    <a:pt x="639" y="257"/>
                    <a:pt x="639" y="245"/>
                  </a:cubicBezTo>
                  <a:lnTo>
                    <a:pt x="639" y="143"/>
                  </a:lnTo>
                  <a:cubicBezTo>
                    <a:pt x="636" y="108"/>
                    <a:pt x="615" y="87"/>
                    <a:pt x="597" y="75"/>
                  </a:cubicBezTo>
                  <a:cubicBezTo>
                    <a:pt x="573" y="60"/>
                    <a:pt x="564" y="54"/>
                    <a:pt x="552" y="45"/>
                  </a:cubicBezTo>
                  <a:cubicBezTo>
                    <a:pt x="540" y="36"/>
                    <a:pt x="543" y="27"/>
                    <a:pt x="552" y="15"/>
                  </a:cubicBezTo>
                  <a:cubicBezTo>
                    <a:pt x="558" y="9"/>
                    <a:pt x="567" y="3"/>
                    <a:pt x="570" y="0"/>
                  </a:cubicBezTo>
                  <a:lnTo>
                    <a:pt x="564" y="0"/>
                  </a:lnTo>
                  <a:cubicBezTo>
                    <a:pt x="558" y="0"/>
                    <a:pt x="501" y="9"/>
                    <a:pt x="480" y="15"/>
                  </a:cubicBezTo>
                  <a:cubicBezTo>
                    <a:pt x="436" y="27"/>
                    <a:pt x="394" y="39"/>
                    <a:pt x="358" y="69"/>
                  </a:cubicBezTo>
                  <a:cubicBezTo>
                    <a:pt x="334" y="87"/>
                    <a:pt x="313" y="113"/>
                    <a:pt x="313" y="143"/>
                  </a:cubicBezTo>
                  <a:lnTo>
                    <a:pt x="313" y="245"/>
                  </a:lnTo>
                  <a:cubicBezTo>
                    <a:pt x="313" y="254"/>
                    <a:pt x="313" y="260"/>
                    <a:pt x="301" y="257"/>
                  </a:cubicBezTo>
                  <a:cubicBezTo>
                    <a:pt x="280" y="254"/>
                    <a:pt x="292" y="296"/>
                    <a:pt x="292" y="299"/>
                  </a:cubicBezTo>
                  <a:cubicBezTo>
                    <a:pt x="295" y="314"/>
                    <a:pt x="301" y="326"/>
                    <a:pt x="307" y="343"/>
                  </a:cubicBezTo>
                  <a:cubicBezTo>
                    <a:pt x="310" y="355"/>
                    <a:pt x="316" y="355"/>
                    <a:pt x="316" y="355"/>
                  </a:cubicBezTo>
                  <a:cubicBezTo>
                    <a:pt x="322" y="382"/>
                    <a:pt x="331" y="430"/>
                    <a:pt x="355" y="460"/>
                  </a:cubicBezTo>
                  <a:cubicBezTo>
                    <a:pt x="358" y="463"/>
                    <a:pt x="361" y="469"/>
                    <a:pt x="361" y="475"/>
                  </a:cubicBezTo>
                  <a:cubicBezTo>
                    <a:pt x="358" y="493"/>
                    <a:pt x="358" y="517"/>
                    <a:pt x="355" y="535"/>
                  </a:cubicBezTo>
                  <a:cubicBezTo>
                    <a:pt x="355" y="538"/>
                    <a:pt x="352" y="547"/>
                    <a:pt x="346" y="547"/>
                  </a:cubicBezTo>
                  <a:cubicBezTo>
                    <a:pt x="331" y="547"/>
                    <a:pt x="325" y="558"/>
                    <a:pt x="328" y="570"/>
                  </a:cubicBezTo>
                  <a:cubicBezTo>
                    <a:pt x="328" y="597"/>
                    <a:pt x="310" y="618"/>
                    <a:pt x="301" y="624"/>
                  </a:cubicBezTo>
                  <a:cubicBezTo>
                    <a:pt x="262" y="642"/>
                    <a:pt x="128" y="681"/>
                    <a:pt x="83" y="696"/>
                  </a:cubicBezTo>
                  <a:cubicBezTo>
                    <a:pt x="53" y="705"/>
                    <a:pt x="44" y="714"/>
                    <a:pt x="38" y="726"/>
                  </a:cubicBezTo>
                  <a:lnTo>
                    <a:pt x="0" y="824"/>
                  </a:lnTo>
                  <a:cubicBezTo>
                    <a:pt x="170" y="824"/>
                    <a:pt x="256" y="929"/>
                    <a:pt x="433" y="959"/>
                  </a:cubicBezTo>
                  <a:lnTo>
                    <a:pt x="436" y="959"/>
                  </a:lnTo>
                  <a:lnTo>
                    <a:pt x="388" y="875"/>
                  </a:lnTo>
                  <a:lnTo>
                    <a:pt x="480" y="618"/>
                  </a:lnTo>
                  <a:lnTo>
                    <a:pt x="450" y="556"/>
                  </a:lnTo>
                  <a:lnTo>
                    <a:pt x="510" y="556"/>
                  </a:lnTo>
                  <a:lnTo>
                    <a:pt x="480" y="618"/>
                  </a:lnTo>
                  <a:lnTo>
                    <a:pt x="573" y="875"/>
                  </a:lnTo>
                  <a:lnTo>
                    <a:pt x="516" y="953"/>
                  </a:lnTo>
                  <a:lnTo>
                    <a:pt x="522" y="953"/>
                  </a:lnTo>
                  <a:cubicBezTo>
                    <a:pt x="704" y="923"/>
                    <a:pt x="830" y="818"/>
                    <a:pt x="955" y="818"/>
                  </a:cubicBezTo>
                  <a:lnTo>
                    <a:pt x="916" y="717"/>
                  </a:lnTo>
                  <a:close/>
                  <a:moveTo>
                    <a:pt x="806" y="768"/>
                  </a:moveTo>
                  <a:lnTo>
                    <a:pt x="669" y="768"/>
                  </a:lnTo>
                  <a:lnTo>
                    <a:pt x="669" y="744"/>
                  </a:lnTo>
                  <a:lnTo>
                    <a:pt x="806" y="744"/>
                  </a:lnTo>
                  <a:lnTo>
                    <a:pt x="806" y="7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84" name="îṡḻîḋé">
              <a:extLst>
                <a:ext uri="{FF2B5EF4-FFF2-40B4-BE49-F238E27FC236}">
                  <a16:creationId xmlns:a16="http://schemas.microsoft.com/office/drawing/2014/main" id="{B972D456-4371-4EB5-82ED-EA497FCCF849}"/>
                </a:ext>
              </a:extLst>
            </p:cNvPr>
            <p:cNvSpPr/>
            <p:nvPr/>
          </p:nvSpPr>
          <p:spPr>
            <a:xfrm>
              <a:off x="7273646" y="4113238"/>
              <a:ext cx="546784" cy="548254"/>
            </a:xfrm>
            <a:custGeom>
              <a:avLst/>
              <a:gdLst>
                <a:gd name="T0" fmla="*/ 916 w 955"/>
                <a:gd name="T1" fmla="*/ 717 h 959"/>
                <a:gd name="T2" fmla="*/ 878 w 955"/>
                <a:gd name="T3" fmla="*/ 690 h 959"/>
                <a:gd name="T4" fmla="*/ 654 w 955"/>
                <a:gd name="T5" fmla="*/ 618 h 959"/>
                <a:gd name="T6" fmla="*/ 627 w 955"/>
                <a:gd name="T7" fmla="*/ 564 h 959"/>
                <a:gd name="T8" fmla="*/ 606 w 955"/>
                <a:gd name="T9" fmla="*/ 541 h 959"/>
                <a:gd name="T10" fmla="*/ 600 w 955"/>
                <a:gd name="T11" fmla="*/ 529 h 959"/>
                <a:gd name="T12" fmla="*/ 597 w 955"/>
                <a:gd name="T13" fmla="*/ 469 h 959"/>
                <a:gd name="T14" fmla="*/ 606 w 955"/>
                <a:gd name="T15" fmla="*/ 457 h 959"/>
                <a:gd name="T16" fmla="*/ 639 w 955"/>
                <a:gd name="T17" fmla="*/ 352 h 959"/>
                <a:gd name="T18" fmla="*/ 648 w 955"/>
                <a:gd name="T19" fmla="*/ 340 h 959"/>
                <a:gd name="T20" fmla="*/ 660 w 955"/>
                <a:gd name="T21" fmla="*/ 302 h 959"/>
                <a:gd name="T22" fmla="*/ 648 w 955"/>
                <a:gd name="T23" fmla="*/ 257 h 959"/>
                <a:gd name="T24" fmla="*/ 639 w 955"/>
                <a:gd name="T25" fmla="*/ 245 h 959"/>
                <a:gd name="T26" fmla="*/ 639 w 955"/>
                <a:gd name="T27" fmla="*/ 143 h 959"/>
                <a:gd name="T28" fmla="*/ 597 w 955"/>
                <a:gd name="T29" fmla="*/ 75 h 959"/>
                <a:gd name="T30" fmla="*/ 552 w 955"/>
                <a:gd name="T31" fmla="*/ 45 h 959"/>
                <a:gd name="T32" fmla="*/ 552 w 955"/>
                <a:gd name="T33" fmla="*/ 15 h 959"/>
                <a:gd name="T34" fmla="*/ 570 w 955"/>
                <a:gd name="T35" fmla="*/ 0 h 959"/>
                <a:gd name="T36" fmla="*/ 564 w 955"/>
                <a:gd name="T37" fmla="*/ 0 h 959"/>
                <a:gd name="T38" fmla="*/ 480 w 955"/>
                <a:gd name="T39" fmla="*/ 15 h 959"/>
                <a:gd name="T40" fmla="*/ 358 w 955"/>
                <a:gd name="T41" fmla="*/ 69 h 959"/>
                <a:gd name="T42" fmla="*/ 313 w 955"/>
                <a:gd name="T43" fmla="*/ 143 h 959"/>
                <a:gd name="T44" fmla="*/ 313 w 955"/>
                <a:gd name="T45" fmla="*/ 245 h 959"/>
                <a:gd name="T46" fmla="*/ 301 w 955"/>
                <a:gd name="T47" fmla="*/ 257 h 959"/>
                <a:gd name="T48" fmla="*/ 292 w 955"/>
                <a:gd name="T49" fmla="*/ 299 h 959"/>
                <a:gd name="T50" fmla="*/ 307 w 955"/>
                <a:gd name="T51" fmla="*/ 343 h 959"/>
                <a:gd name="T52" fmla="*/ 316 w 955"/>
                <a:gd name="T53" fmla="*/ 355 h 959"/>
                <a:gd name="T54" fmla="*/ 355 w 955"/>
                <a:gd name="T55" fmla="*/ 460 h 959"/>
                <a:gd name="T56" fmla="*/ 361 w 955"/>
                <a:gd name="T57" fmla="*/ 475 h 959"/>
                <a:gd name="T58" fmla="*/ 355 w 955"/>
                <a:gd name="T59" fmla="*/ 535 h 959"/>
                <a:gd name="T60" fmla="*/ 346 w 955"/>
                <a:gd name="T61" fmla="*/ 547 h 959"/>
                <a:gd name="T62" fmla="*/ 328 w 955"/>
                <a:gd name="T63" fmla="*/ 570 h 959"/>
                <a:gd name="T64" fmla="*/ 301 w 955"/>
                <a:gd name="T65" fmla="*/ 624 h 959"/>
                <a:gd name="T66" fmla="*/ 83 w 955"/>
                <a:gd name="T67" fmla="*/ 696 h 959"/>
                <a:gd name="T68" fmla="*/ 38 w 955"/>
                <a:gd name="T69" fmla="*/ 726 h 959"/>
                <a:gd name="T70" fmla="*/ 0 w 955"/>
                <a:gd name="T71" fmla="*/ 824 h 959"/>
                <a:gd name="T72" fmla="*/ 433 w 955"/>
                <a:gd name="T73" fmla="*/ 959 h 959"/>
                <a:gd name="T74" fmla="*/ 436 w 955"/>
                <a:gd name="T75" fmla="*/ 959 h 959"/>
                <a:gd name="T76" fmla="*/ 388 w 955"/>
                <a:gd name="T77" fmla="*/ 875 h 959"/>
                <a:gd name="T78" fmla="*/ 480 w 955"/>
                <a:gd name="T79" fmla="*/ 618 h 959"/>
                <a:gd name="T80" fmla="*/ 450 w 955"/>
                <a:gd name="T81" fmla="*/ 556 h 959"/>
                <a:gd name="T82" fmla="*/ 510 w 955"/>
                <a:gd name="T83" fmla="*/ 556 h 959"/>
                <a:gd name="T84" fmla="*/ 480 w 955"/>
                <a:gd name="T85" fmla="*/ 618 h 959"/>
                <a:gd name="T86" fmla="*/ 573 w 955"/>
                <a:gd name="T87" fmla="*/ 875 h 959"/>
                <a:gd name="T88" fmla="*/ 516 w 955"/>
                <a:gd name="T89" fmla="*/ 953 h 959"/>
                <a:gd name="T90" fmla="*/ 522 w 955"/>
                <a:gd name="T91" fmla="*/ 953 h 959"/>
                <a:gd name="T92" fmla="*/ 955 w 955"/>
                <a:gd name="T93" fmla="*/ 818 h 959"/>
                <a:gd name="T94" fmla="*/ 916 w 955"/>
                <a:gd name="T95" fmla="*/ 717 h 959"/>
                <a:gd name="T96" fmla="*/ 806 w 955"/>
                <a:gd name="T97" fmla="*/ 768 h 959"/>
                <a:gd name="T98" fmla="*/ 669 w 955"/>
                <a:gd name="T99" fmla="*/ 768 h 959"/>
                <a:gd name="T100" fmla="*/ 669 w 955"/>
                <a:gd name="T101" fmla="*/ 744 h 959"/>
                <a:gd name="T102" fmla="*/ 806 w 955"/>
                <a:gd name="T103" fmla="*/ 744 h 959"/>
                <a:gd name="T104" fmla="*/ 806 w 955"/>
                <a:gd name="T105" fmla="*/ 768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5" h="959">
                  <a:moveTo>
                    <a:pt x="916" y="717"/>
                  </a:moveTo>
                  <a:cubicBezTo>
                    <a:pt x="907" y="699"/>
                    <a:pt x="896" y="696"/>
                    <a:pt x="878" y="690"/>
                  </a:cubicBezTo>
                  <a:cubicBezTo>
                    <a:pt x="800" y="660"/>
                    <a:pt x="731" y="645"/>
                    <a:pt x="654" y="618"/>
                  </a:cubicBezTo>
                  <a:cubicBezTo>
                    <a:pt x="648" y="615"/>
                    <a:pt x="627" y="603"/>
                    <a:pt x="627" y="564"/>
                  </a:cubicBezTo>
                  <a:cubicBezTo>
                    <a:pt x="627" y="550"/>
                    <a:pt x="624" y="541"/>
                    <a:pt x="606" y="541"/>
                  </a:cubicBezTo>
                  <a:cubicBezTo>
                    <a:pt x="600" y="541"/>
                    <a:pt x="603" y="541"/>
                    <a:pt x="600" y="529"/>
                  </a:cubicBezTo>
                  <a:cubicBezTo>
                    <a:pt x="594" y="493"/>
                    <a:pt x="597" y="475"/>
                    <a:pt x="597" y="469"/>
                  </a:cubicBezTo>
                  <a:cubicBezTo>
                    <a:pt x="597" y="463"/>
                    <a:pt x="603" y="460"/>
                    <a:pt x="606" y="457"/>
                  </a:cubicBezTo>
                  <a:cubicBezTo>
                    <a:pt x="633" y="421"/>
                    <a:pt x="639" y="376"/>
                    <a:pt x="639" y="352"/>
                  </a:cubicBezTo>
                  <a:cubicBezTo>
                    <a:pt x="639" y="352"/>
                    <a:pt x="645" y="355"/>
                    <a:pt x="648" y="340"/>
                  </a:cubicBezTo>
                  <a:cubicBezTo>
                    <a:pt x="654" y="326"/>
                    <a:pt x="654" y="320"/>
                    <a:pt x="660" y="302"/>
                  </a:cubicBezTo>
                  <a:cubicBezTo>
                    <a:pt x="666" y="287"/>
                    <a:pt x="666" y="257"/>
                    <a:pt x="648" y="257"/>
                  </a:cubicBezTo>
                  <a:cubicBezTo>
                    <a:pt x="636" y="260"/>
                    <a:pt x="639" y="257"/>
                    <a:pt x="639" y="245"/>
                  </a:cubicBezTo>
                  <a:lnTo>
                    <a:pt x="639" y="143"/>
                  </a:lnTo>
                  <a:cubicBezTo>
                    <a:pt x="636" y="108"/>
                    <a:pt x="615" y="87"/>
                    <a:pt x="597" y="75"/>
                  </a:cubicBezTo>
                  <a:cubicBezTo>
                    <a:pt x="573" y="60"/>
                    <a:pt x="564" y="54"/>
                    <a:pt x="552" y="45"/>
                  </a:cubicBezTo>
                  <a:cubicBezTo>
                    <a:pt x="540" y="36"/>
                    <a:pt x="543" y="27"/>
                    <a:pt x="552" y="15"/>
                  </a:cubicBezTo>
                  <a:cubicBezTo>
                    <a:pt x="558" y="9"/>
                    <a:pt x="567" y="3"/>
                    <a:pt x="570" y="0"/>
                  </a:cubicBezTo>
                  <a:lnTo>
                    <a:pt x="564" y="0"/>
                  </a:lnTo>
                  <a:cubicBezTo>
                    <a:pt x="558" y="0"/>
                    <a:pt x="501" y="9"/>
                    <a:pt x="480" y="15"/>
                  </a:cubicBezTo>
                  <a:cubicBezTo>
                    <a:pt x="436" y="27"/>
                    <a:pt x="394" y="39"/>
                    <a:pt x="358" y="69"/>
                  </a:cubicBezTo>
                  <a:cubicBezTo>
                    <a:pt x="334" y="87"/>
                    <a:pt x="313" y="113"/>
                    <a:pt x="313" y="143"/>
                  </a:cubicBezTo>
                  <a:lnTo>
                    <a:pt x="313" y="245"/>
                  </a:lnTo>
                  <a:cubicBezTo>
                    <a:pt x="313" y="254"/>
                    <a:pt x="313" y="260"/>
                    <a:pt x="301" y="257"/>
                  </a:cubicBezTo>
                  <a:cubicBezTo>
                    <a:pt x="280" y="254"/>
                    <a:pt x="292" y="296"/>
                    <a:pt x="292" y="299"/>
                  </a:cubicBezTo>
                  <a:cubicBezTo>
                    <a:pt x="295" y="314"/>
                    <a:pt x="301" y="326"/>
                    <a:pt x="307" y="343"/>
                  </a:cubicBezTo>
                  <a:cubicBezTo>
                    <a:pt x="310" y="355"/>
                    <a:pt x="316" y="355"/>
                    <a:pt x="316" y="355"/>
                  </a:cubicBezTo>
                  <a:cubicBezTo>
                    <a:pt x="322" y="382"/>
                    <a:pt x="331" y="430"/>
                    <a:pt x="355" y="460"/>
                  </a:cubicBezTo>
                  <a:cubicBezTo>
                    <a:pt x="358" y="463"/>
                    <a:pt x="361" y="469"/>
                    <a:pt x="361" y="475"/>
                  </a:cubicBezTo>
                  <a:cubicBezTo>
                    <a:pt x="358" y="493"/>
                    <a:pt x="358" y="517"/>
                    <a:pt x="355" y="535"/>
                  </a:cubicBezTo>
                  <a:cubicBezTo>
                    <a:pt x="355" y="538"/>
                    <a:pt x="352" y="547"/>
                    <a:pt x="346" y="547"/>
                  </a:cubicBezTo>
                  <a:cubicBezTo>
                    <a:pt x="331" y="547"/>
                    <a:pt x="325" y="558"/>
                    <a:pt x="328" y="570"/>
                  </a:cubicBezTo>
                  <a:cubicBezTo>
                    <a:pt x="328" y="597"/>
                    <a:pt x="310" y="618"/>
                    <a:pt x="301" y="624"/>
                  </a:cubicBezTo>
                  <a:cubicBezTo>
                    <a:pt x="262" y="642"/>
                    <a:pt x="128" y="681"/>
                    <a:pt x="83" y="696"/>
                  </a:cubicBezTo>
                  <a:cubicBezTo>
                    <a:pt x="53" y="705"/>
                    <a:pt x="44" y="714"/>
                    <a:pt x="38" y="726"/>
                  </a:cubicBezTo>
                  <a:lnTo>
                    <a:pt x="0" y="824"/>
                  </a:lnTo>
                  <a:cubicBezTo>
                    <a:pt x="170" y="824"/>
                    <a:pt x="256" y="929"/>
                    <a:pt x="433" y="959"/>
                  </a:cubicBezTo>
                  <a:lnTo>
                    <a:pt x="436" y="959"/>
                  </a:lnTo>
                  <a:lnTo>
                    <a:pt x="388" y="875"/>
                  </a:lnTo>
                  <a:lnTo>
                    <a:pt x="480" y="618"/>
                  </a:lnTo>
                  <a:lnTo>
                    <a:pt x="450" y="556"/>
                  </a:lnTo>
                  <a:lnTo>
                    <a:pt x="510" y="556"/>
                  </a:lnTo>
                  <a:lnTo>
                    <a:pt x="480" y="618"/>
                  </a:lnTo>
                  <a:lnTo>
                    <a:pt x="573" y="875"/>
                  </a:lnTo>
                  <a:lnTo>
                    <a:pt x="516" y="953"/>
                  </a:lnTo>
                  <a:lnTo>
                    <a:pt x="522" y="953"/>
                  </a:lnTo>
                  <a:cubicBezTo>
                    <a:pt x="704" y="923"/>
                    <a:pt x="830" y="818"/>
                    <a:pt x="955" y="818"/>
                  </a:cubicBezTo>
                  <a:lnTo>
                    <a:pt x="916" y="717"/>
                  </a:lnTo>
                  <a:close/>
                  <a:moveTo>
                    <a:pt x="806" y="768"/>
                  </a:moveTo>
                  <a:lnTo>
                    <a:pt x="669" y="768"/>
                  </a:lnTo>
                  <a:lnTo>
                    <a:pt x="669" y="744"/>
                  </a:lnTo>
                  <a:lnTo>
                    <a:pt x="806" y="744"/>
                  </a:lnTo>
                  <a:lnTo>
                    <a:pt x="806" y="7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85" name="i$ľíde">
              <a:extLst>
                <a:ext uri="{FF2B5EF4-FFF2-40B4-BE49-F238E27FC236}">
                  <a16:creationId xmlns:a16="http://schemas.microsoft.com/office/drawing/2014/main" id="{55889AE2-3735-413E-B956-9D01FAAEB79E}"/>
                </a:ext>
              </a:extLst>
            </p:cNvPr>
            <p:cNvSpPr/>
            <p:nvPr/>
          </p:nvSpPr>
          <p:spPr>
            <a:xfrm>
              <a:off x="9921845" y="1714516"/>
              <a:ext cx="546784" cy="548254"/>
            </a:xfrm>
            <a:custGeom>
              <a:avLst/>
              <a:gdLst>
                <a:gd name="T0" fmla="*/ 916 w 955"/>
                <a:gd name="T1" fmla="*/ 717 h 959"/>
                <a:gd name="T2" fmla="*/ 878 w 955"/>
                <a:gd name="T3" fmla="*/ 690 h 959"/>
                <a:gd name="T4" fmla="*/ 654 w 955"/>
                <a:gd name="T5" fmla="*/ 618 h 959"/>
                <a:gd name="T6" fmla="*/ 627 w 955"/>
                <a:gd name="T7" fmla="*/ 564 h 959"/>
                <a:gd name="T8" fmla="*/ 606 w 955"/>
                <a:gd name="T9" fmla="*/ 541 h 959"/>
                <a:gd name="T10" fmla="*/ 600 w 955"/>
                <a:gd name="T11" fmla="*/ 529 h 959"/>
                <a:gd name="T12" fmla="*/ 597 w 955"/>
                <a:gd name="T13" fmla="*/ 469 h 959"/>
                <a:gd name="T14" fmla="*/ 606 w 955"/>
                <a:gd name="T15" fmla="*/ 457 h 959"/>
                <a:gd name="T16" fmla="*/ 639 w 955"/>
                <a:gd name="T17" fmla="*/ 352 h 959"/>
                <a:gd name="T18" fmla="*/ 648 w 955"/>
                <a:gd name="T19" fmla="*/ 340 h 959"/>
                <a:gd name="T20" fmla="*/ 660 w 955"/>
                <a:gd name="T21" fmla="*/ 302 h 959"/>
                <a:gd name="T22" fmla="*/ 648 w 955"/>
                <a:gd name="T23" fmla="*/ 257 h 959"/>
                <a:gd name="T24" fmla="*/ 639 w 955"/>
                <a:gd name="T25" fmla="*/ 245 h 959"/>
                <a:gd name="T26" fmla="*/ 639 w 955"/>
                <a:gd name="T27" fmla="*/ 143 h 959"/>
                <a:gd name="T28" fmla="*/ 597 w 955"/>
                <a:gd name="T29" fmla="*/ 75 h 959"/>
                <a:gd name="T30" fmla="*/ 552 w 955"/>
                <a:gd name="T31" fmla="*/ 45 h 959"/>
                <a:gd name="T32" fmla="*/ 552 w 955"/>
                <a:gd name="T33" fmla="*/ 15 h 959"/>
                <a:gd name="T34" fmla="*/ 570 w 955"/>
                <a:gd name="T35" fmla="*/ 0 h 959"/>
                <a:gd name="T36" fmla="*/ 564 w 955"/>
                <a:gd name="T37" fmla="*/ 0 h 959"/>
                <a:gd name="T38" fmla="*/ 480 w 955"/>
                <a:gd name="T39" fmla="*/ 15 h 959"/>
                <a:gd name="T40" fmla="*/ 358 w 955"/>
                <a:gd name="T41" fmla="*/ 69 h 959"/>
                <a:gd name="T42" fmla="*/ 313 w 955"/>
                <a:gd name="T43" fmla="*/ 143 h 959"/>
                <a:gd name="T44" fmla="*/ 313 w 955"/>
                <a:gd name="T45" fmla="*/ 245 h 959"/>
                <a:gd name="T46" fmla="*/ 301 w 955"/>
                <a:gd name="T47" fmla="*/ 257 h 959"/>
                <a:gd name="T48" fmla="*/ 292 w 955"/>
                <a:gd name="T49" fmla="*/ 299 h 959"/>
                <a:gd name="T50" fmla="*/ 307 w 955"/>
                <a:gd name="T51" fmla="*/ 343 h 959"/>
                <a:gd name="T52" fmla="*/ 316 w 955"/>
                <a:gd name="T53" fmla="*/ 355 h 959"/>
                <a:gd name="T54" fmla="*/ 355 w 955"/>
                <a:gd name="T55" fmla="*/ 460 h 959"/>
                <a:gd name="T56" fmla="*/ 361 w 955"/>
                <a:gd name="T57" fmla="*/ 475 h 959"/>
                <a:gd name="T58" fmla="*/ 355 w 955"/>
                <a:gd name="T59" fmla="*/ 535 h 959"/>
                <a:gd name="T60" fmla="*/ 346 w 955"/>
                <a:gd name="T61" fmla="*/ 547 h 959"/>
                <a:gd name="T62" fmla="*/ 328 w 955"/>
                <a:gd name="T63" fmla="*/ 570 h 959"/>
                <a:gd name="T64" fmla="*/ 301 w 955"/>
                <a:gd name="T65" fmla="*/ 624 h 959"/>
                <a:gd name="T66" fmla="*/ 83 w 955"/>
                <a:gd name="T67" fmla="*/ 696 h 959"/>
                <a:gd name="T68" fmla="*/ 38 w 955"/>
                <a:gd name="T69" fmla="*/ 726 h 959"/>
                <a:gd name="T70" fmla="*/ 0 w 955"/>
                <a:gd name="T71" fmla="*/ 824 h 959"/>
                <a:gd name="T72" fmla="*/ 433 w 955"/>
                <a:gd name="T73" fmla="*/ 959 h 959"/>
                <a:gd name="T74" fmla="*/ 436 w 955"/>
                <a:gd name="T75" fmla="*/ 959 h 959"/>
                <a:gd name="T76" fmla="*/ 388 w 955"/>
                <a:gd name="T77" fmla="*/ 875 h 959"/>
                <a:gd name="T78" fmla="*/ 480 w 955"/>
                <a:gd name="T79" fmla="*/ 618 h 959"/>
                <a:gd name="T80" fmla="*/ 450 w 955"/>
                <a:gd name="T81" fmla="*/ 556 h 959"/>
                <a:gd name="T82" fmla="*/ 510 w 955"/>
                <a:gd name="T83" fmla="*/ 556 h 959"/>
                <a:gd name="T84" fmla="*/ 480 w 955"/>
                <a:gd name="T85" fmla="*/ 618 h 959"/>
                <a:gd name="T86" fmla="*/ 573 w 955"/>
                <a:gd name="T87" fmla="*/ 875 h 959"/>
                <a:gd name="T88" fmla="*/ 516 w 955"/>
                <a:gd name="T89" fmla="*/ 953 h 959"/>
                <a:gd name="T90" fmla="*/ 522 w 955"/>
                <a:gd name="T91" fmla="*/ 953 h 959"/>
                <a:gd name="T92" fmla="*/ 955 w 955"/>
                <a:gd name="T93" fmla="*/ 818 h 959"/>
                <a:gd name="T94" fmla="*/ 916 w 955"/>
                <a:gd name="T95" fmla="*/ 717 h 959"/>
                <a:gd name="T96" fmla="*/ 806 w 955"/>
                <a:gd name="T97" fmla="*/ 768 h 959"/>
                <a:gd name="T98" fmla="*/ 669 w 955"/>
                <a:gd name="T99" fmla="*/ 768 h 959"/>
                <a:gd name="T100" fmla="*/ 669 w 955"/>
                <a:gd name="T101" fmla="*/ 744 h 959"/>
                <a:gd name="T102" fmla="*/ 806 w 955"/>
                <a:gd name="T103" fmla="*/ 744 h 959"/>
                <a:gd name="T104" fmla="*/ 806 w 955"/>
                <a:gd name="T105" fmla="*/ 768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5" h="959">
                  <a:moveTo>
                    <a:pt x="916" y="717"/>
                  </a:moveTo>
                  <a:cubicBezTo>
                    <a:pt x="907" y="699"/>
                    <a:pt x="896" y="696"/>
                    <a:pt x="878" y="690"/>
                  </a:cubicBezTo>
                  <a:cubicBezTo>
                    <a:pt x="800" y="660"/>
                    <a:pt x="731" y="645"/>
                    <a:pt x="654" y="618"/>
                  </a:cubicBezTo>
                  <a:cubicBezTo>
                    <a:pt x="648" y="615"/>
                    <a:pt x="627" y="603"/>
                    <a:pt x="627" y="564"/>
                  </a:cubicBezTo>
                  <a:cubicBezTo>
                    <a:pt x="627" y="550"/>
                    <a:pt x="624" y="541"/>
                    <a:pt x="606" y="541"/>
                  </a:cubicBezTo>
                  <a:cubicBezTo>
                    <a:pt x="600" y="541"/>
                    <a:pt x="603" y="541"/>
                    <a:pt x="600" y="529"/>
                  </a:cubicBezTo>
                  <a:cubicBezTo>
                    <a:pt x="594" y="493"/>
                    <a:pt x="597" y="475"/>
                    <a:pt x="597" y="469"/>
                  </a:cubicBezTo>
                  <a:cubicBezTo>
                    <a:pt x="597" y="463"/>
                    <a:pt x="603" y="460"/>
                    <a:pt x="606" y="457"/>
                  </a:cubicBezTo>
                  <a:cubicBezTo>
                    <a:pt x="633" y="421"/>
                    <a:pt x="639" y="376"/>
                    <a:pt x="639" y="352"/>
                  </a:cubicBezTo>
                  <a:cubicBezTo>
                    <a:pt x="639" y="352"/>
                    <a:pt x="645" y="355"/>
                    <a:pt x="648" y="340"/>
                  </a:cubicBezTo>
                  <a:cubicBezTo>
                    <a:pt x="654" y="326"/>
                    <a:pt x="654" y="320"/>
                    <a:pt x="660" y="302"/>
                  </a:cubicBezTo>
                  <a:cubicBezTo>
                    <a:pt x="666" y="287"/>
                    <a:pt x="666" y="257"/>
                    <a:pt x="648" y="257"/>
                  </a:cubicBezTo>
                  <a:cubicBezTo>
                    <a:pt x="636" y="260"/>
                    <a:pt x="639" y="257"/>
                    <a:pt x="639" y="245"/>
                  </a:cubicBezTo>
                  <a:lnTo>
                    <a:pt x="639" y="143"/>
                  </a:lnTo>
                  <a:cubicBezTo>
                    <a:pt x="636" y="108"/>
                    <a:pt x="615" y="87"/>
                    <a:pt x="597" y="75"/>
                  </a:cubicBezTo>
                  <a:cubicBezTo>
                    <a:pt x="573" y="60"/>
                    <a:pt x="564" y="54"/>
                    <a:pt x="552" y="45"/>
                  </a:cubicBezTo>
                  <a:cubicBezTo>
                    <a:pt x="540" y="36"/>
                    <a:pt x="543" y="27"/>
                    <a:pt x="552" y="15"/>
                  </a:cubicBezTo>
                  <a:cubicBezTo>
                    <a:pt x="558" y="9"/>
                    <a:pt x="567" y="3"/>
                    <a:pt x="570" y="0"/>
                  </a:cubicBezTo>
                  <a:lnTo>
                    <a:pt x="564" y="0"/>
                  </a:lnTo>
                  <a:cubicBezTo>
                    <a:pt x="558" y="0"/>
                    <a:pt x="501" y="9"/>
                    <a:pt x="480" y="15"/>
                  </a:cubicBezTo>
                  <a:cubicBezTo>
                    <a:pt x="436" y="27"/>
                    <a:pt x="394" y="39"/>
                    <a:pt x="358" y="69"/>
                  </a:cubicBezTo>
                  <a:cubicBezTo>
                    <a:pt x="334" y="87"/>
                    <a:pt x="313" y="113"/>
                    <a:pt x="313" y="143"/>
                  </a:cubicBezTo>
                  <a:lnTo>
                    <a:pt x="313" y="245"/>
                  </a:lnTo>
                  <a:cubicBezTo>
                    <a:pt x="313" y="254"/>
                    <a:pt x="313" y="260"/>
                    <a:pt x="301" y="257"/>
                  </a:cubicBezTo>
                  <a:cubicBezTo>
                    <a:pt x="280" y="254"/>
                    <a:pt x="292" y="296"/>
                    <a:pt x="292" y="299"/>
                  </a:cubicBezTo>
                  <a:cubicBezTo>
                    <a:pt x="295" y="314"/>
                    <a:pt x="301" y="326"/>
                    <a:pt x="307" y="343"/>
                  </a:cubicBezTo>
                  <a:cubicBezTo>
                    <a:pt x="310" y="355"/>
                    <a:pt x="316" y="355"/>
                    <a:pt x="316" y="355"/>
                  </a:cubicBezTo>
                  <a:cubicBezTo>
                    <a:pt x="322" y="382"/>
                    <a:pt x="331" y="430"/>
                    <a:pt x="355" y="460"/>
                  </a:cubicBezTo>
                  <a:cubicBezTo>
                    <a:pt x="358" y="463"/>
                    <a:pt x="361" y="469"/>
                    <a:pt x="361" y="475"/>
                  </a:cubicBezTo>
                  <a:cubicBezTo>
                    <a:pt x="358" y="493"/>
                    <a:pt x="358" y="517"/>
                    <a:pt x="355" y="535"/>
                  </a:cubicBezTo>
                  <a:cubicBezTo>
                    <a:pt x="355" y="538"/>
                    <a:pt x="352" y="547"/>
                    <a:pt x="346" y="547"/>
                  </a:cubicBezTo>
                  <a:cubicBezTo>
                    <a:pt x="331" y="547"/>
                    <a:pt x="325" y="558"/>
                    <a:pt x="328" y="570"/>
                  </a:cubicBezTo>
                  <a:cubicBezTo>
                    <a:pt x="328" y="597"/>
                    <a:pt x="310" y="618"/>
                    <a:pt x="301" y="624"/>
                  </a:cubicBezTo>
                  <a:cubicBezTo>
                    <a:pt x="262" y="642"/>
                    <a:pt x="128" y="681"/>
                    <a:pt x="83" y="696"/>
                  </a:cubicBezTo>
                  <a:cubicBezTo>
                    <a:pt x="53" y="705"/>
                    <a:pt x="44" y="714"/>
                    <a:pt x="38" y="726"/>
                  </a:cubicBezTo>
                  <a:lnTo>
                    <a:pt x="0" y="824"/>
                  </a:lnTo>
                  <a:cubicBezTo>
                    <a:pt x="170" y="824"/>
                    <a:pt x="256" y="929"/>
                    <a:pt x="433" y="959"/>
                  </a:cubicBezTo>
                  <a:lnTo>
                    <a:pt x="436" y="959"/>
                  </a:lnTo>
                  <a:lnTo>
                    <a:pt x="388" y="875"/>
                  </a:lnTo>
                  <a:lnTo>
                    <a:pt x="480" y="618"/>
                  </a:lnTo>
                  <a:lnTo>
                    <a:pt x="450" y="556"/>
                  </a:lnTo>
                  <a:lnTo>
                    <a:pt x="510" y="556"/>
                  </a:lnTo>
                  <a:lnTo>
                    <a:pt x="480" y="618"/>
                  </a:lnTo>
                  <a:lnTo>
                    <a:pt x="573" y="875"/>
                  </a:lnTo>
                  <a:lnTo>
                    <a:pt x="516" y="953"/>
                  </a:lnTo>
                  <a:lnTo>
                    <a:pt x="522" y="953"/>
                  </a:lnTo>
                  <a:cubicBezTo>
                    <a:pt x="704" y="923"/>
                    <a:pt x="830" y="818"/>
                    <a:pt x="955" y="818"/>
                  </a:cubicBezTo>
                  <a:lnTo>
                    <a:pt x="916" y="717"/>
                  </a:lnTo>
                  <a:close/>
                  <a:moveTo>
                    <a:pt x="806" y="768"/>
                  </a:moveTo>
                  <a:lnTo>
                    <a:pt x="669" y="768"/>
                  </a:lnTo>
                  <a:lnTo>
                    <a:pt x="669" y="744"/>
                  </a:lnTo>
                  <a:lnTo>
                    <a:pt x="806" y="744"/>
                  </a:lnTo>
                  <a:lnTo>
                    <a:pt x="806" y="7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86" name="ïşliďê">
              <a:extLst>
                <a:ext uri="{FF2B5EF4-FFF2-40B4-BE49-F238E27FC236}">
                  <a16:creationId xmlns:a16="http://schemas.microsoft.com/office/drawing/2014/main" id="{B0D214FA-A1B3-4034-AAC1-3FB02DA8A2FD}"/>
                </a:ext>
              </a:extLst>
            </p:cNvPr>
            <p:cNvSpPr/>
            <p:nvPr/>
          </p:nvSpPr>
          <p:spPr>
            <a:xfrm>
              <a:off x="4437661" y="1714516"/>
              <a:ext cx="546784" cy="548254"/>
            </a:xfrm>
            <a:custGeom>
              <a:avLst/>
              <a:gdLst>
                <a:gd name="T0" fmla="*/ 916 w 955"/>
                <a:gd name="T1" fmla="*/ 717 h 959"/>
                <a:gd name="T2" fmla="*/ 878 w 955"/>
                <a:gd name="T3" fmla="*/ 690 h 959"/>
                <a:gd name="T4" fmla="*/ 654 w 955"/>
                <a:gd name="T5" fmla="*/ 618 h 959"/>
                <a:gd name="T6" fmla="*/ 627 w 955"/>
                <a:gd name="T7" fmla="*/ 564 h 959"/>
                <a:gd name="T8" fmla="*/ 606 w 955"/>
                <a:gd name="T9" fmla="*/ 541 h 959"/>
                <a:gd name="T10" fmla="*/ 600 w 955"/>
                <a:gd name="T11" fmla="*/ 529 h 959"/>
                <a:gd name="T12" fmla="*/ 597 w 955"/>
                <a:gd name="T13" fmla="*/ 469 h 959"/>
                <a:gd name="T14" fmla="*/ 606 w 955"/>
                <a:gd name="T15" fmla="*/ 457 h 959"/>
                <a:gd name="T16" fmla="*/ 639 w 955"/>
                <a:gd name="T17" fmla="*/ 352 h 959"/>
                <a:gd name="T18" fmla="*/ 648 w 955"/>
                <a:gd name="T19" fmla="*/ 340 h 959"/>
                <a:gd name="T20" fmla="*/ 660 w 955"/>
                <a:gd name="T21" fmla="*/ 302 h 959"/>
                <a:gd name="T22" fmla="*/ 648 w 955"/>
                <a:gd name="T23" fmla="*/ 257 h 959"/>
                <a:gd name="T24" fmla="*/ 639 w 955"/>
                <a:gd name="T25" fmla="*/ 245 h 959"/>
                <a:gd name="T26" fmla="*/ 639 w 955"/>
                <a:gd name="T27" fmla="*/ 143 h 959"/>
                <a:gd name="T28" fmla="*/ 597 w 955"/>
                <a:gd name="T29" fmla="*/ 75 h 959"/>
                <a:gd name="T30" fmla="*/ 552 w 955"/>
                <a:gd name="T31" fmla="*/ 45 h 959"/>
                <a:gd name="T32" fmla="*/ 552 w 955"/>
                <a:gd name="T33" fmla="*/ 15 h 959"/>
                <a:gd name="T34" fmla="*/ 570 w 955"/>
                <a:gd name="T35" fmla="*/ 0 h 959"/>
                <a:gd name="T36" fmla="*/ 564 w 955"/>
                <a:gd name="T37" fmla="*/ 0 h 959"/>
                <a:gd name="T38" fmla="*/ 480 w 955"/>
                <a:gd name="T39" fmla="*/ 15 h 959"/>
                <a:gd name="T40" fmla="*/ 358 w 955"/>
                <a:gd name="T41" fmla="*/ 69 h 959"/>
                <a:gd name="T42" fmla="*/ 313 w 955"/>
                <a:gd name="T43" fmla="*/ 143 h 959"/>
                <a:gd name="T44" fmla="*/ 313 w 955"/>
                <a:gd name="T45" fmla="*/ 245 h 959"/>
                <a:gd name="T46" fmla="*/ 301 w 955"/>
                <a:gd name="T47" fmla="*/ 257 h 959"/>
                <a:gd name="T48" fmla="*/ 292 w 955"/>
                <a:gd name="T49" fmla="*/ 299 h 959"/>
                <a:gd name="T50" fmla="*/ 307 w 955"/>
                <a:gd name="T51" fmla="*/ 343 h 959"/>
                <a:gd name="T52" fmla="*/ 316 w 955"/>
                <a:gd name="T53" fmla="*/ 355 h 959"/>
                <a:gd name="T54" fmla="*/ 355 w 955"/>
                <a:gd name="T55" fmla="*/ 460 h 959"/>
                <a:gd name="T56" fmla="*/ 361 w 955"/>
                <a:gd name="T57" fmla="*/ 475 h 959"/>
                <a:gd name="T58" fmla="*/ 355 w 955"/>
                <a:gd name="T59" fmla="*/ 535 h 959"/>
                <a:gd name="T60" fmla="*/ 346 w 955"/>
                <a:gd name="T61" fmla="*/ 547 h 959"/>
                <a:gd name="T62" fmla="*/ 328 w 955"/>
                <a:gd name="T63" fmla="*/ 570 h 959"/>
                <a:gd name="T64" fmla="*/ 301 w 955"/>
                <a:gd name="T65" fmla="*/ 624 h 959"/>
                <a:gd name="T66" fmla="*/ 83 w 955"/>
                <a:gd name="T67" fmla="*/ 696 h 959"/>
                <a:gd name="T68" fmla="*/ 38 w 955"/>
                <a:gd name="T69" fmla="*/ 726 h 959"/>
                <a:gd name="T70" fmla="*/ 0 w 955"/>
                <a:gd name="T71" fmla="*/ 824 h 959"/>
                <a:gd name="T72" fmla="*/ 433 w 955"/>
                <a:gd name="T73" fmla="*/ 959 h 959"/>
                <a:gd name="T74" fmla="*/ 436 w 955"/>
                <a:gd name="T75" fmla="*/ 959 h 959"/>
                <a:gd name="T76" fmla="*/ 388 w 955"/>
                <a:gd name="T77" fmla="*/ 875 h 959"/>
                <a:gd name="T78" fmla="*/ 480 w 955"/>
                <a:gd name="T79" fmla="*/ 618 h 959"/>
                <a:gd name="T80" fmla="*/ 450 w 955"/>
                <a:gd name="T81" fmla="*/ 556 h 959"/>
                <a:gd name="T82" fmla="*/ 510 w 955"/>
                <a:gd name="T83" fmla="*/ 556 h 959"/>
                <a:gd name="T84" fmla="*/ 480 w 955"/>
                <a:gd name="T85" fmla="*/ 618 h 959"/>
                <a:gd name="T86" fmla="*/ 573 w 955"/>
                <a:gd name="T87" fmla="*/ 875 h 959"/>
                <a:gd name="T88" fmla="*/ 516 w 955"/>
                <a:gd name="T89" fmla="*/ 953 h 959"/>
                <a:gd name="T90" fmla="*/ 522 w 955"/>
                <a:gd name="T91" fmla="*/ 953 h 959"/>
                <a:gd name="T92" fmla="*/ 955 w 955"/>
                <a:gd name="T93" fmla="*/ 818 h 959"/>
                <a:gd name="T94" fmla="*/ 916 w 955"/>
                <a:gd name="T95" fmla="*/ 717 h 959"/>
                <a:gd name="T96" fmla="*/ 806 w 955"/>
                <a:gd name="T97" fmla="*/ 768 h 959"/>
                <a:gd name="T98" fmla="*/ 669 w 955"/>
                <a:gd name="T99" fmla="*/ 768 h 959"/>
                <a:gd name="T100" fmla="*/ 669 w 955"/>
                <a:gd name="T101" fmla="*/ 744 h 959"/>
                <a:gd name="T102" fmla="*/ 806 w 955"/>
                <a:gd name="T103" fmla="*/ 744 h 959"/>
                <a:gd name="T104" fmla="*/ 806 w 955"/>
                <a:gd name="T105" fmla="*/ 768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55" h="959">
                  <a:moveTo>
                    <a:pt x="916" y="717"/>
                  </a:moveTo>
                  <a:cubicBezTo>
                    <a:pt x="907" y="699"/>
                    <a:pt x="896" y="696"/>
                    <a:pt x="878" y="690"/>
                  </a:cubicBezTo>
                  <a:cubicBezTo>
                    <a:pt x="800" y="660"/>
                    <a:pt x="731" y="645"/>
                    <a:pt x="654" y="618"/>
                  </a:cubicBezTo>
                  <a:cubicBezTo>
                    <a:pt x="648" y="615"/>
                    <a:pt x="627" y="603"/>
                    <a:pt x="627" y="564"/>
                  </a:cubicBezTo>
                  <a:cubicBezTo>
                    <a:pt x="627" y="550"/>
                    <a:pt x="624" y="541"/>
                    <a:pt x="606" y="541"/>
                  </a:cubicBezTo>
                  <a:cubicBezTo>
                    <a:pt x="600" y="541"/>
                    <a:pt x="603" y="541"/>
                    <a:pt x="600" y="529"/>
                  </a:cubicBezTo>
                  <a:cubicBezTo>
                    <a:pt x="594" y="493"/>
                    <a:pt x="597" y="475"/>
                    <a:pt x="597" y="469"/>
                  </a:cubicBezTo>
                  <a:cubicBezTo>
                    <a:pt x="597" y="463"/>
                    <a:pt x="603" y="460"/>
                    <a:pt x="606" y="457"/>
                  </a:cubicBezTo>
                  <a:cubicBezTo>
                    <a:pt x="633" y="421"/>
                    <a:pt x="639" y="376"/>
                    <a:pt x="639" y="352"/>
                  </a:cubicBezTo>
                  <a:cubicBezTo>
                    <a:pt x="639" y="352"/>
                    <a:pt x="645" y="355"/>
                    <a:pt x="648" y="340"/>
                  </a:cubicBezTo>
                  <a:cubicBezTo>
                    <a:pt x="654" y="326"/>
                    <a:pt x="654" y="320"/>
                    <a:pt x="660" y="302"/>
                  </a:cubicBezTo>
                  <a:cubicBezTo>
                    <a:pt x="666" y="287"/>
                    <a:pt x="666" y="257"/>
                    <a:pt x="648" y="257"/>
                  </a:cubicBezTo>
                  <a:cubicBezTo>
                    <a:pt x="636" y="260"/>
                    <a:pt x="639" y="257"/>
                    <a:pt x="639" y="245"/>
                  </a:cubicBezTo>
                  <a:lnTo>
                    <a:pt x="639" y="143"/>
                  </a:lnTo>
                  <a:cubicBezTo>
                    <a:pt x="636" y="108"/>
                    <a:pt x="615" y="87"/>
                    <a:pt x="597" y="75"/>
                  </a:cubicBezTo>
                  <a:cubicBezTo>
                    <a:pt x="573" y="60"/>
                    <a:pt x="564" y="54"/>
                    <a:pt x="552" y="45"/>
                  </a:cubicBezTo>
                  <a:cubicBezTo>
                    <a:pt x="540" y="36"/>
                    <a:pt x="543" y="27"/>
                    <a:pt x="552" y="15"/>
                  </a:cubicBezTo>
                  <a:cubicBezTo>
                    <a:pt x="558" y="9"/>
                    <a:pt x="567" y="3"/>
                    <a:pt x="570" y="0"/>
                  </a:cubicBezTo>
                  <a:lnTo>
                    <a:pt x="564" y="0"/>
                  </a:lnTo>
                  <a:cubicBezTo>
                    <a:pt x="558" y="0"/>
                    <a:pt x="501" y="9"/>
                    <a:pt x="480" y="15"/>
                  </a:cubicBezTo>
                  <a:cubicBezTo>
                    <a:pt x="436" y="27"/>
                    <a:pt x="394" y="39"/>
                    <a:pt x="358" y="69"/>
                  </a:cubicBezTo>
                  <a:cubicBezTo>
                    <a:pt x="334" y="87"/>
                    <a:pt x="313" y="113"/>
                    <a:pt x="313" y="143"/>
                  </a:cubicBezTo>
                  <a:lnTo>
                    <a:pt x="313" y="245"/>
                  </a:lnTo>
                  <a:cubicBezTo>
                    <a:pt x="313" y="254"/>
                    <a:pt x="313" y="260"/>
                    <a:pt x="301" y="257"/>
                  </a:cubicBezTo>
                  <a:cubicBezTo>
                    <a:pt x="280" y="254"/>
                    <a:pt x="292" y="296"/>
                    <a:pt x="292" y="299"/>
                  </a:cubicBezTo>
                  <a:cubicBezTo>
                    <a:pt x="295" y="314"/>
                    <a:pt x="301" y="326"/>
                    <a:pt x="307" y="343"/>
                  </a:cubicBezTo>
                  <a:cubicBezTo>
                    <a:pt x="310" y="355"/>
                    <a:pt x="316" y="355"/>
                    <a:pt x="316" y="355"/>
                  </a:cubicBezTo>
                  <a:cubicBezTo>
                    <a:pt x="322" y="382"/>
                    <a:pt x="331" y="430"/>
                    <a:pt x="355" y="460"/>
                  </a:cubicBezTo>
                  <a:cubicBezTo>
                    <a:pt x="358" y="463"/>
                    <a:pt x="361" y="469"/>
                    <a:pt x="361" y="475"/>
                  </a:cubicBezTo>
                  <a:cubicBezTo>
                    <a:pt x="358" y="493"/>
                    <a:pt x="358" y="517"/>
                    <a:pt x="355" y="535"/>
                  </a:cubicBezTo>
                  <a:cubicBezTo>
                    <a:pt x="355" y="538"/>
                    <a:pt x="352" y="547"/>
                    <a:pt x="346" y="547"/>
                  </a:cubicBezTo>
                  <a:cubicBezTo>
                    <a:pt x="331" y="547"/>
                    <a:pt x="325" y="558"/>
                    <a:pt x="328" y="570"/>
                  </a:cubicBezTo>
                  <a:cubicBezTo>
                    <a:pt x="328" y="597"/>
                    <a:pt x="310" y="618"/>
                    <a:pt x="301" y="624"/>
                  </a:cubicBezTo>
                  <a:cubicBezTo>
                    <a:pt x="262" y="642"/>
                    <a:pt x="128" y="681"/>
                    <a:pt x="83" y="696"/>
                  </a:cubicBezTo>
                  <a:cubicBezTo>
                    <a:pt x="53" y="705"/>
                    <a:pt x="44" y="714"/>
                    <a:pt x="38" y="726"/>
                  </a:cubicBezTo>
                  <a:lnTo>
                    <a:pt x="0" y="824"/>
                  </a:lnTo>
                  <a:cubicBezTo>
                    <a:pt x="170" y="824"/>
                    <a:pt x="256" y="929"/>
                    <a:pt x="433" y="959"/>
                  </a:cubicBezTo>
                  <a:lnTo>
                    <a:pt x="436" y="959"/>
                  </a:lnTo>
                  <a:lnTo>
                    <a:pt x="388" y="875"/>
                  </a:lnTo>
                  <a:lnTo>
                    <a:pt x="480" y="618"/>
                  </a:lnTo>
                  <a:lnTo>
                    <a:pt x="450" y="556"/>
                  </a:lnTo>
                  <a:lnTo>
                    <a:pt x="510" y="556"/>
                  </a:lnTo>
                  <a:lnTo>
                    <a:pt x="480" y="618"/>
                  </a:lnTo>
                  <a:lnTo>
                    <a:pt x="573" y="875"/>
                  </a:lnTo>
                  <a:lnTo>
                    <a:pt x="516" y="953"/>
                  </a:lnTo>
                  <a:lnTo>
                    <a:pt x="522" y="953"/>
                  </a:lnTo>
                  <a:cubicBezTo>
                    <a:pt x="704" y="923"/>
                    <a:pt x="830" y="818"/>
                    <a:pt x="955" y="818"/>
                  </a:cubicBezTo>
                  <a:lnTo>
                    <a:pt x="916" y="717"/>
                  </a:lnTo>
                  <a:close/>
                  <a:moveTo>
                    <a:pt x="806" y="768"/>
                  </a:moveTo>
                  <a:lnTo>
                    <a:pt x="669" y="768"/>
                  </a:lnTo>
                  <a:lnTo>
                    <a:pt x="669" y="744"/>
                  </a:lnTo>
                  <a:lnTo>
                    <a:pt x="806" y="744"/>
                  </a:lnTo>
                  <a:lnTo>
                    <a:pt x="806" y="7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id-ID">
                <a:solidFill>
                  <a:schemeClr val="tx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35" name="矩形 34">
            <a:extLst>
              <a:ext uri="{FF2B5EF4-FFF2-40B4-BE49-F238E27FC236}">
                <a16:creationId xmlns:a16="http://schemas.microsoft.com/office/drawing/2014/main" id="{FAC93D29-A643-42C4-9DA4-DF9AA1BB8C67}"/>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Tree>
    <p:extLst>
      <p:ext uri="{BB962C8B-B14F-4D97-AF65-F5344CB8AC3E}">
        <p14:creationId xmlns:p14="http://schemas.microsoft.com/office/powerpoint/2010/main" val="38624246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circle(in)">
                                      <p:cBhvr>
                                        <p:cTn id="7" dur="20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图表 6"/>
          <p:cNvGraphicFramePr/>
          <p:nvPr>
            <p:extLst/>
          </p:nvPr>
        </p:nvGraphicFramePr>
        <p:xfrm>
          <a:off x="874714" y="1625601"/>
          <a:ext cx="10442575" cy="3715657"/>
        </p:xfrm>
        <a:graphic>
          <a:graphicData uri="http://schemas.openxmlformats.org/drawingml/2006/chart">
            <c:chart xmlns:c="http://schemas.openxmlformats.org/drawingml/2006/chart" xmlns:r="http://schemas.openxmlformats.org/officeDocument/2006/relationships" r:id="rId3"/>
          </a:graphicData>
        </a:graphic>
      </p:graphicFrame>
      <p:sp>
        <p:nvSpPr>
          <p:cNvPr id="8" name="文本框 7"/>
          <p:cNvSpPr txBox="1"/>
          <p:nvPr/>
        </p:nvSpPr>
        <p:spPr>
          <a:xfrm>
            <a:off x="874714" y="5239658"/>
            <a:ext cx="10442575" cy="519758"/>
          </a:xfrm>
          <a:prstGeom prst="rect">
            <a:avLst/>
          </a:prstGeom>
          <a:noFill/>
        </p:spPr>
        <p:txBody>
          <a:bodyPr wrap="square" rtlCol="0">
            <a:spAutoFit/>
            <a:scene3d>
              <a:camera prst="orthographicFront"/>
              <a:lightRig rig="threePt" dir="t"/>
            </a:scene3d>
            <a:sp3d contourW="12700"/>
          </a:bodyPr>
          <a:lstStyle/>
          <a:p>
            <a:pPr algn="just">
              <a:lnSpc>
                <a:spcPct val="120000"/>
              </a:lnSpc>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点击添加标题文字点击添加标题文字点击添加标题文字点击添加标题文字点击添加标题文字点击添加标题文字点击添加标题文字点击添加标题文字点击添加标题文字点击添加标题文字</a:t>
            </a:r>
            <a:endParaRPr lang="en-US" altLang="zh-CN" sz="12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 name="矩形 3">
            <a:extLst>
              <a:ext uri="{FF2B5EF4-FFF2-40B4-BE49-F238E27FC236}">
                <a16:creationId xmlns:a16="http://schemas.microsoft.com/office/drawing/2014/main" id="{4B08988D-7C80-489E-9796-6338CC7EA404}"/>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Tree>
    <p:extLst>
      <p:ext uri="{BB962C8B-B14F-4D97-AF65-F5344CB8AC3E}">
        <p14:creationId xmlns:p14="http://schemas.microsoft.com/office/powerpoint/2010/main" val="33359439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5415822" y="2739949"/>
            <a:ext cx="1678925" cy="1252499"/>
            <a:chOff x="5415821" y="2739948"/>
            <a:chExt cx="1678925" cy="1252499"/>
          </a:xfrm>
        </p:grpSpPr>
        <p:grpSp>
          <p:nvGrpSpPr>
            <p:cNvPr id="31" name="Group 30"/>
            <p:cNvGrpSpPr/>
            <p:nvPr/>
          </p:nvGrpSpPr>
          <p:grpSpPr>
            <a:xfrm>
              <a:off x="5415821" y="2739948"/>
              <a:ext cx="1678925" cy="1252499"/>
              <a:chOff x="3106016" y="2397072"/>
              <a:chExt cx="2733424" cy="2039168"/>
            </a:xfrm>
            <a:solidFill>
              <a:schemeClr val="accent1"/>
            </a:solidFill>
          </p:grpSpPr>
          <p:sp>
            <p:nvSpPr>
              <p:cNvPr id="32" name="Rectangle: Rounded Corners 31"/>
              <p:cNvSpPr/>
              <p:nvPr/>
            </p:nvSpPr>
            <p:spPr>
              <a:xfrm>
                <a:off x="3106016" y="2397072"/>
                <a:ext cx="2607816" cy="2039168"/>
              </a:xfrm>
              <a:prstGeom prst="roundRect">
                <a:avLst>
                  <a:gd name="adj" fmla="val 28452"/>
                </a:avLst>
              </a:prstGeom>
              <a:grpFill/>
              <a:ln>
                <a:noFill/>
              </a:ln>
              <a:effectLst>
                <a:outerShdw blurRad="190500" dist="63500" dir="5400000" algn="t" rotWithShape="0">
                  <a:schemeClr val="tx1">
                    <a:lumMod val="95000"/>
                    <a:lumOff val="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i="1">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3" name="Isosceles Triangle 32"/>
              <p:cNvSpPr/>
              <p:nvPr/>
            </p:nvSpPr>
            <p:spPr>
              <a:xfrm rot="5400000">
                <a:off x="5581455" y="2840525"/>
                <a:ext cx="314677" cy="20129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i="1">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6" name="TextBox 45"/>
            <p:cNvSpPr txBox="1"/>
            <p:nvPr/>
          </p:nvSpPr>
          <p:spPr>
            <a:xfrm>
              <a:off x="5776093" y="2933365"/>
              <a:ext cx="764953" cy="400110"/>
            </a:xfrm>
            <a:prstGeom prst="rect">
              <a:avLst/>
            </a:prstGeom>
            <a:noFill/>
          </p:spPr>
          <p:txBody>
            <a:bodyPr wrap="none" rtlCol="0">
              <a:spAutoFit/>
            </a:bodyPr>
            <a:lstStyle/>
            <a:p>
              <a:r>
                <a:rPr lang="en-US" sz="2000" i="1" dirty="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300K</a:t>
              </a:r>
              <a:endParaRPr lang="id-ID" sz="2000" i="1" dirty="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0" name="Rectangle 49"/>
            <p:cNvSpPr/>
            <p:nvPr/>
          </p:nvSpPr>
          <p:spPr>
            <a:xfrm>
              <a:off x="5510670" y="3302697"/>
              <a:ext cx="1391780" cy="520720"/>
            </a:xfrm>
            <a:prstGeom prst="rect">
              <a:avLst/>
            </a:prstGeom>
          </p:spPr>
          <p:txBody>
            <a:bodyPr wrap="square">
              <a:spAutoFit/>
            </a:bodyPr>
            <a:lstStyle/>
            <a:p>
              <a:pPr algn="ctr">
                <a:lnSpc>
                  <a:spcPct val="120000"/>
                </a:lnSpc>
              </a:pPr>
              <a:r>
                <a:rPr lang="id-ID" sz="1200" i="1" dirty="0">
                  <a:solidFill>
                    <a:schemeClr val="bg1"/>
                  </a:solidFill>
                  <a:latin typeface="思源黑体 CN Normal" panose="020B0400000000000000" pitchFamily="34" charset="-122"/>
                  <a:ea typeface="思源黑体 CN Normal" panose="020B0400000000000000" pitchFamily="34" charset="-122"/>
                  <a:cs typeface="Calibri"/>
                  <a:sym typeface="思源黑体 CN Normal" panose="020B0400000000000000" pitchFamily="34" charset="-122"/>
                </a:rPr>
                <a:t>Ut wisi enim ad minim</a:t>
              </a:r>
            </a:p>
          </p:txBody>
        </p:sp>
      </p:grpSp>
      <p:grpSp>
        <p:nvGrpSpPr>
          <p:cNvPr id="38" name="组合 37">
            <a:extLst>
              <a:ext uri="{FF2B5EF4-FFF2-40B4-BE49-F238E27FC236}">
                <a16:creationId xmlns:a16="http://schemas.microsoft.com/office/drawing/2014/main" id="{0DDF9A3D-A43F-4E90-A55E-A7609893BD19}"/>
              </a:ext>
            </a:extLst>
          </p:cNvPr>
          <p:cNvGrpSpPr/>
          <p:nvPr/>
        </p:nvGrpSpPr>
        <p:grpSpPr>
          <a:xfrm>
            <a:off x="1354344" y="3333475"/>
            <a:ext cx="3611195" cy="844660"/>
            <a:chOff x="2661872" y="1947672"/>
            <a:chExt cx="2901474" cy="890901"/>
          </a:xfrm>
        </p:grpSpPr>
        <p:sp>
          <p:nvSpPr>
            <p:cNvPr id="39" name="Rectangle 42">
              <a:extLst>
                <a:ext uri="{FF2B5EF4-FFF2-40B4-BE49-F238E27FC236}">
                  <a16:creationId xmlns:a16="http://schemas.microsoft.com/office/drawing/2014/main" id="{6055AE01-B9D0-4989-82BE-85067B20F35F}"/>
                </a:ext>
              </a:extLst>
            </p:cNvPr>
            <p:cNvSpPr/>
            <p:nvPr/>
          </p:nvSpPr>
          <p:spPr>
            <a:xfrm flipH="1">
              <a:off x="2661872" y="2248920"/>
              <a:ext cx="2901474" cy="589653"/>
            </a:xfrm>
            <a:prstGeom prst="rect">
              <a:avLst/>
            </a:prstGeom>
            <a:noFill/>
            <a:ln w="12700" cap="flat" cmpd="sng" algn="ctr">
              <a:noFill/>
              <a:prstDash val="solid"/>
            </a:ln>
            <a:effectLst/>
          </p:spPr>
          <p:txBody>
            <a:bodyPr lIns="86695" tIns="0" rIns="86695" bIns="0" rtlCol="0" anchor="t"/>
            <a:lstStyle/>
            <a:p>
              <a:pPr>
                <a:lnSpc>
                  <a:spcPct val="120000"/>
                </a:lnSpc>
              </a:pPr>
              <a:r>
                <a:rPr lang="zh-CN" altLang="en-US" sz="1327"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a:t>
              </a:r>
              <a:endParaRPr lang="en-US" altLang="zh-CN" sz="1327"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endParaRPr lang="en-US" altLang="zh-CN" sz="3412"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0" name="Rectangle 42">
              <a:extLst>
                <a:ext uri="{FF2B5EF4-FFF2-40B4-BE49-F238E27FC236}">
                  <a16:creationId xmlns:a16="http://schemas.microsoft.com/office/drawing/2014/main" id="{7EFA16AD-5E83-41EB-B55B-868FC1054D6A}"/>
                </a:ext>
              </a:extLst>
            </p:cNvPr>
            <p:cNvSpPr/>
            <p:nvPr/>
          </p:nvSpPr>
          <p:spPr>
            <a:xfrm flipH="1">
              <a:off x="2661872" y="1947672"/>
              <a:ext cx="2568733" cy="322237"/>
            </a:xfrm>
            <a:prstGeom prst="rect">
              <a:avLst/>
            </a:prstGeom>
            <a:noFill/>
            <a:ln w="12700" cap="flat" cmpd="sng" algn="ctr">
              <a:noFill/>
              <a:prstDash val="solid"/>
            </a:ln>
            <a:effectLst/>
          </p:spPr>
          <p:txBody>
            <a:bodyPr lIns="86695" tIns="0" rIns="86695" bIns="0" rtlCol="0" anchor="t"/>
            <a:lstStyle/>
            <a:p>
              <a:r>
                <a:rPr lang="zh-CN" altLang="en-US" sz="1707" b="1"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a:t>
              </a:r>
              <a:endParaRPr lang="en-US" altLang="zh-CN" sz="1707" b="1"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1" name="组合 40">
            <a:extLst>
              <a:ext uri="{FF2B5EF4-FFF2-40B4-BE49-F238E27FC236}">
                <a16:creationId xmlns:a16="http://schemas.microsoft.com/office/drawing/2014/main" id="{0976165F-9C2B-4F8D-BB36-CC0FB6C9BBA7}"/>
              </a:ext>
            </a:extLst>
          </p:cNvPr>
          <p:cNvGrpSpPr/>
          <p:nvPr/>
        </p:nvGrpSpPr>
        <p:grpSpPr>
          <a:xfrm>
            <a:off x="1354344" y="4178135"/>
            <a:ext cx="3611195" cy="844660"/>
            <a:chOff x="2661872" y="1947672"/>
            <a:chExt cx="2901474" cy="890901"/>
          </a:xfrm>
        </p:grpSpPr>
        <p:sp>
          <p:nvSpPr>
            <p:cNvPr id="42" name="Rectangle 42">
              <a:extLst>
                <a:ext uri="{FF2B5EF4-FFF2-40B4-BE49-F238E27FC236}">
                  <a16:creationId xmlns:a16="http://schemas.microsoft.com/office/drawing/2014/main" id="{D932EB1B-F514-4F89-902F-32C76EC6D324}"/>
                </a:ext>
              </a:extLst>
            </p:cNvPr>
            <p:cNvSpPr/>
            <p:nvPr/>
          </p:nvSpPr>
          <p:spPr>
            <a:xfrm flipH="1">
              <a:off x="2661872" y="2248920"/>
              <a:ext cx="2901474" cy="589653"/>
            </a:xfrm>
            <a:prstGeom prst="rect">
              <a:avLst/>
            </a:prstGeom>
            <a:noFill/>
            <a:ln w="12700" cap="flat" cmpd="sng" algn="ctr">
              <a:noFill/>
              <a:prstDash val="solid"/>
            </a:ln>
            <a:effectLst/>
          </p:spPr>
          <p:txBody>
            <a:bodyPr lIns="86695" tIns="0" rIns="86695" bIns="0" rtlCol="0" anchor="t"/>
            <a:lstStyle/>
            <a:p>
              <a:pPr>
                <a:lnSpc>
                  <a:spcPct val="120000"/>
                </a:lnSpc>
              </a:pPr>
              <a:r>
                <a:rPr lang="zh-CN" altLang="en-US" sz="1327"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a:t>
              </a:r>
              <a:endParaRPr lang="en-US" altLang="zh-CN" sz="1327"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endParaRPr lang="en-US" altLang="zh-CN" sz="3412"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3" name="Rectangle 42">
              <a:extLst>
                <a:ext uri="{FF2B5EF4-FFF2-40B4-BE49-F238E27FC236}">
                  <a16:creationId xmlns:a16="http://schemas.microsoft.com/office/drawing/2014/main" id="{0EC2023B-5B0F-429F-8CBD-8D622CEA895C}"/>
                </a:ext>
              </a:extLst>
            </p:cNvPr>
            <p:cNvSpPr/>
            <p:nvPr/>
          </p:nvSpPr>
          <p:spPr>
            <a:xfrm flipH="1">
              <a:off x="2661872" y="1947672"/>
              <a:ext cx="2568733" cy="322237"/>
            </a:xfrm>
            <a:prstGeom prst="rect">
              <a:avLst/>
            </a:prstGeom>
            <a:noFill/>
            <a:ln w="12700" cap="flat" cmpd="sng" algn="ctr">
              <a:noFill/>
              <a:prstDash val="solid"/>
            </a:ln>
            <a:effectLst/>
          </p:spPr>
          <p:txBody>
            <a:bodyPr lIns="86695" tIns="0" rIns="86695" bIns="0" rtlCol="0" anchor="t"/>
            <a:lstStyle/>
            <a:p>
              <a:r>
                <a:rPr lang="zh-CN" altLang="en-US" sz="1707" b="1"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a:t>
              </a:r>
              <a:endParaRPr lang="en-US" altLang="zh-CN" sz="1707" b="1" dirty="0">
                <a:solidFill>
                  <a:schemeClr val="tx1">
                    <a:lumMod val="85000"/>
                    <a:lumOff val="1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18" name="矩形 17">
            <a:extLst>
              <a:ext uri="{FF2B5EF4-FFF2-40B4-BE49-F238E27FC236}">
                <a16:creationId xmlns:a16="http://schemas.microsoft.com/office/drawing/2014/main" id="{281F5231-309A-4FEF-BDF6-BE25A6CE4585}"/>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pic>
        <p:nvPicPr>
          <p:cNvPr id="5" name="图片占位符 4">
            <a:extLst>
              <a:ext uri="{FF2B5EF4-FFF2-40B4-BE49-F238E27FC236}">
                <a16:creationId xmlns:a16="http://schemas.microsoft.com/office/drawing/2014/main" id="{4BA84B78-A703-4868-8315-8094031039C3}"/>
              </a:ext>
            </a:extLst>
          </p:cNvPr>
          <p:cNvPicPr>
            <a:picLocks noGrp="1" noChangeAspect="1"/>
          </p:cNvPicPr>
          <p:nvPr>
            <p:ph type="pic" sz="quarter" idx="21"/>
          </p:nvPr>
        </p:nvPicPr>
        <p:blipFill>
          <a:blip r:embed="rId3">
            <a:extLst>
              <a:ext uri="{28A0092B-C50C-407E-A947-70E740481C1C}">
                <a14:useLocalDpi xmlns:a14="http://schemas.microsoft.com/office/drawing/2010/main" val="0"/>
              </a:ext>
            </a:extLst>
          </a:blip>
          <a:stretch>
            <a:fillRect/>
          </a:stretch>
        </p:blipFill>
        <p:spPr>
          <a:xfrm>
            <a:off x="6794105" y="2632077"/>
            <a:ext cx="4026694" cy="2684463"/>
          </a:xfrm>
        </p:spPr>
      </p:pic>
    </p:spTree>
    <p:extLst>
      <p:ext uri="{BB962C8B-B14F-4D97-AF65-F5344CB8AC3E}">
        <p14:creationId xmlns:p14="http://schemas.microsoft.com/office/powerpoint/2010/main" val="21945082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fade">
                                      <p:cBhvr>
                                        <p:cTn id="11" dur="1000"/>
                                        <p:tgtEl>
                                          <p:spTgt spid="38"/>
                                        </p:tgtEl>
                                      </p:cBhvr>
                                    </p:animEffect>
                                    <p:anim calcmode="lin" valueType="num">
                                      <p:cBhvr>
                                        <p:cTn id="12" dur="1000" fill="hold"/>
                                        <p:tgtEl>
                                          <p:spTgt spid="38"/>
                                        </p:tgtEl>
                                        <p:attrNameLst>
                                          <p:attrName>ppt_x</p:attrName>
                                        </p:attrNameLst>
                                      </p:cBhvr>
                                      <p:tavLst>
                                        <p:tav tm="0">
                                          <p:val>
                                            <p:strVal val="#ppt_x"/>
                                          </p:val>
                                        </p:tav>
                                        <p:tav tm="100000">
                                          <p:val>
                                            <p:strVal val="#ppt_x"/>
                                          </p:val>
                                        </p:tav>
                                      </p:tavLst>
                                    </p:anim>
                                    <p:anim calcmode="lin" valueType="num">
                                      <p:cBhvr>
                                        <p:cTn id="13" dur="1000" fill="hold"/>
                                        <p:tgtEl>
                                          <p:spTgt spid="38"/>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1000"/>
                                        <p:tgtEl>
                                          <p:spTgt spid="41"/>
                                        </p:tgtEl>
                                      </p:cBhvr>
                                    </p:animEffect>
                                    <p:anim calcmode="lin" valueType="num">
                                      <p:cBhvr>
                                        <p:cTn id="18" dur="1000" fill="hold"/>
                                        <p:tgtEl>
                                          <p:spTgt spid="41"/>
                                        </p:tgtEl>
                                        <p:attrNameLst>
                                          <p:attrName>ppt_x</p:attrName>
                                        </p:attrNameLst>
                                      </p:cBhvr>
                                      <p:tavLst>
                                        <p:tav tm="0">
                                          <p:val>
                                            <p:strVal val="#ppt_x"/>
                                          </p:val>
                                        </p:tav>
                                        <p:tav tm="100000">
                                          <p:val>
                                            <p:strVal val="#ppt_x"/>
                                          </p:val>
                                        </p:tav>
                                      </p:tavLst>
                                    </p:anim>
                                    <p:anim calcmode="lin" valueType="num">
                                      <p:cBhvr>
                                        <p:cTn id="19"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a:extLst>
              <a:ext uri="{FF2B5EF4-FFF2-40B4-BE49-F238E27FC236}">
                <a16:creationId xmlns:a16="http://schemas.microsoft.com/office/drawing/2014/main" id="{2F2EA0F8-9FE7-405B-A40E-6FE44EC2D4A6}"/>
              </a:ext>
            </a:extLst>
          </p:cNvPr>
          <p:cNvSpPr/>
          <p:nvPr/>
        </p:nvSpPr>
        <p:spPr>
          <a:xfrm>
            <a:off x="2557791" y="2020570"/>
            <a:ext cx="8597331" cy="380555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pic>
        <p:nvPicPr>
          <p:cNvPr id="10" name="图片 9">
            <a:extLst>
              <a:ext uri="{FF2B5EF4-FFF2-40B4-BE49-F238E27FC236}">
                <a16:creationId xmlns:a16="http://schemas.microsoft.com/office/drawing/2014/main" id="{A7B313B8-6416-4E1A-A7B2-210F9D0E16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648" y="1348509"/>
            <a:ext cx="5496662" cy="4747491"/>
          </a:xfrm>
          <a:prstGeom prst="rect">
            <a:avLst/>
          </a:prstGeom>
        </p:spPr>
      </p:pic>
      <p:sp>
        <p:nvSpPr>
          <p:cNvPr id="58" name="矩形 57">
            <a:extLst>
              <a:ext uri="{FF2B5EF4-FFF2-40B4-BE49-F238E27FC236}">
                <a16:creationId xmlns:a16="http://schemas.microsoft.com/office/drawing/2014/main" id="{CA296B7D-D8AE-4230-8F77-6B84735E749B}"/>
              </a:ext>
            </a:extLst>
          </p:cNvPr>
          <p:cNvSpPr/>
          <p:nvPr/>
        </p:nvSpPr>
        <p:spPr>
          <a:xfrm>
            <a:off x="-3823" y="536315"/>
            <a:ext cx="3027680" cy="13838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9" name="矩形 58">
            <a:extLst>
              <a:ext uri="{FF2B5EF4-FFF2-40B4-BE49-F238E27FC236}">
                <a16:creationId xmlns:a16="http://schemas.microsoft.com/office/drawing/2014/main" id="{EA6BF5DA-5233-4F64-A46A-23E733FEEA77}"/>
              </a:ext>
            </a:extLst>
          </p:cNvPr>
          <p:cNvSpPr/>
          <p:nvPr/>
        </p:nvSpPr>
        <p:spPr>
          <a:xfrm flipV="1">
            <a:off x="-3823" y="3429000"/>
            <a:ext cx="797906" cy="11849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1" name="文本框 60">
            <a:extLst>
              <a:ext uri="{FF2B5EF4-FFF2-40B4-BE49-F238E27FC236}">
                <a16:creationId xmlns:a16="http://schemas.microsoft.com/office/drawing/2014/main" id="{809927F9-E96F-421D-919E-B064D389B7E0}"/>
              </a:ext>
            </a:extLst>
          </p:cNvPr>
          <p:cNvSpPr txBox="1"/>
          <p:nvPr/>
        </p:nvSpPr>
        <p:spPr>
          <a:xfrm>
            <a:off x="6687608" y="4796835"/>
            <a:ext cx="4362777" cy="1023505"/>
          </a:xfrm>
          <a:prstGeom prst="rect">
            <a:avLst/>
          </a:prstGeom>
          <a:noFill/>
        </p:spPr>
        <p:txBody>
          <a:bodyPr wrap="square" rtlCol="0">
            <a:spAutoFit/>
          </a:bodyPr>
          <a:lstStyle/>
          <a:p>
            <a:pPr defTabSz="914217">
              <a:lnSpc>
                <a:spcPct val="150000"/>
              </a:lnSpc>
            </a:pPr>
            <a:r>
              <a:rPr lang="en-US" altLang="zh-CN" sz="1400"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Without ideal, life is a desert, not angry; Without ideal, life is like night, without light; Without ideal, life is like a maze, without direction.</a:t>
            </a:r>
          </a:p>
        </p:txBody>
      </p:sp>
      <p:sp>
        <p:nvSpPr>
          <p:cNvPr id="62" name="文本框 61">
            <a:extLst>
              <a:ext uri="{FF2B5EF4-FFF2-40B4-BE49-F238E27FC236}">
                <a16:creationId xmlns:a16="http://schemas.microsoft.com/office/drawing/2014/main" id="{3F1C4EDF-7176-45CE-9261-E35D21D2F128}"/>
              </a:ext>
            </a:extLst>
          </p:cNvPr>
          <p:cNvSpPr txBox="1"/>
          <p:nvPr/>
        </p:nvSpPr>
        <p:spPr>
          <a:xfrm>
            <a:off x="6700308" y="2187482"/>
            <a:ext cx="4562778" cy="1569660"/>
          </a:xfrm>
          <a:prstGeom prst="rect">
            <a:avLst/>
          </a:prstGeom>
          <a:noFill/>
        </p:spPr>
        <p:txBody>
          <a:bodyPr wrap="square" rtlCol="0" anchor="t">
            <a:spAutoFit/>
          </a:bodyPr>
          <a:lstStyle/>
          <a:p>
            <a:pPr defTabSz="914217"/>
            <a:r>
              <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谢谢大家</a:t>
            </a:r>
            <a:endPar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pPr defTabSz="914217"/>
            <a:r>
              <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的观看</a:t>
            </a:r>
          </a:p>
        </p:txBody>
      </p:sp>
      <p:sp>
        <p:nvSpPr>
          <p:cNvPr id="63" name="文本框 62">
            <a:extLst>
              <a:ext uri="{FF2B5EF4-FFF2-40B4-BE49-F238E27FC236}">
                <a16:creationId xmlns:a16="http://schemas.microsoft.com/office/drawing/2014/main" id="{2D72F22D-0FD1-4EC0-824A-3277223C7A85}"/>
              </a:ext>
            </a:extLst>
          </p:cNvPr>
          <p:cNvSpPr txBox="1"/>
          <p:nvPr/>
        </p:nvSpPr>
        <p:spPr>
          <a:xfrm>
            <a:off x="6582869" y="4252743"/>
            <a:ext cx="2262158" cy="400110"/>
          </a:xfrm>
          <a:prstGeom prst="rect">
            <a:avLst/>
          </a:prstGeom>
          <a:noFill/>
        </p:spPr>
        <p:txBody>
          <a:bodyPr wrap="none" rtlCol="0" anchor="t">
            <a:spAutoFit/>
          </a:bodyPr>
          <a:lstStyle/>
          <a:p>
            <a:pPr defTabSz="914217"/>
            <a:r>
              <a:rPr lang="zh-CN" altLang="en-US" sz="20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【策划人：</a:t>
            </a:r>
            <a:r>
              <a:rPr lang="en-US" altLang="zh-CN" sz="20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XXX</a:t>
            </a:r>
            <a:r>
              <a:rPr lang="zh-CN" altLang="en-US" sz="20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a:t>
            </a:r>
          </a:p>
        </p:txBody>
      </p:sp>
      <p:sp>
        <p:nvSpPr>
          <p:cNvPr id="11" name="流程图: 终止 10">
            <a:extLst>
              <a:ext uri="{FF2B5EF4-FFF2-40B4-BE49-F238E27FC236}">
                <a16:creationId xmlns:a16="http://schemas.microsoft.com/office/drawing/2014/main" id="{37301CE9-505B-4554-87CB-41F5AD77936C}"/>
              </a:ext>
            </a:extLst>
          </p:cNvPr>
          <p:cNvSpPr/>
          <p:nvPr/>
        </p:nvSpPr>
        <p:spPr>
          <a:xfrm>
            <a:off x="6752862" y="3855901"/>
            <a:ext cx="1015760" cy="221022"/>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sz="1200"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Tree>
    <p:extLst>
      <p:ext uri="{BB962C8B-B14F-4D97-AF65-F5344CB8AC3E}">
        <p14:creationId xmlns:p14="http://schemas.microsoft.com/office/powerpoint/2010/main" val="39106413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fallOve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500" fill="hold"/>
                                        <p:tgtEl>
                                          <p:spTgt spid="58"/>
                                        </p:tgtEl>
                                        <p:attrNameLst>
                                          <p:attrName>ppt_x</p:attrName>
                                        </p:attrNameLst>
                                      </p:cBhvr>
                                      <p:tavLst>
                                        <p:tav tm="0">
                                          <p:val>
                                            <p:strVal val="0-#ppt_w/2"/>
                                          </p:val>
                                        </p:tav>
                                        <p:tav tm="100000">
                                          <p:val>
                                            <p:strVal val="#ppt_x"/>
                                          </p:val>
                                        </p:tav>
                                      </p:tavLst>
                                    </p:anim>
                                    <p:anim calcmode="lin" valueType="num">
                                      <p:cBhvr additive="base">
                                        <p:cTn id="8" dur="500" fill="hold"/>
                                        <p:tgtEl>
                                          <p:spTgt spid="5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59"/>
                                        </p:tgtEl>
                                        <p:attrNameLst>
                                          <p:attrName>style.visibility</p:attrName>
                                        </p:attrNameLst>
                                      </p:cBhvr>
                                      <p:to>
                                        <p:strVal val="visible"/>
                                      </p:to>
                                    </p:set>
                                    <p:anim calcmode="lin" valueType="num">
                                      <p:cBhvr additive="base">
                                        <p:cTn id="12" dur="500" fill="hold"/>
                                        <p:tgtEl>
                                          <p:spTgt spid="59"/>
                                        </p:tgtEl>
                                        <p:attrNameLst>
                                          <p:attrName>ppt_x</p:attrName>
                                        </p:attrNameLst>
                                      </p:cBhvr>
                                      <p:tavLst>
                                        <p:tav tm="0">
                                          <p:val>
                                            <p:strVal val="0-#ppt_w/2"/>
                                          </p:val>
                                        </p:tav>
                                        <p:tav tm="100000">
                                          <p:val>
                                            <p:strVal val="#ppt_x"/>
                                          </p:val>
                                        </p:tav>
                                      </p:tavLst>
                                    </p:anim>
                                    <p:anim calcmode="lin" valueType="num">
                                      <p:cBhvr additive="base">
                                        <p:cTn id="13" dur="500" fill="hold"/>
                                        <p:tgtEl>
                                          <p:spTgt spid="5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3" presetClass="entr" presetSubtype="16" fill="hold" grpId="0" nodeType="after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plus(in)">
                                      <p:cBhvr>
                                        <p:cTn id="17" dur="1000"/>
                                        <p:tgtEl>
                                          <p:spTgt spid="56"/>
                                        </p:tgtEl>
                                      </p:cBhvr>
                                    </p:animEffect>
                                  </p:childTnLst>
                                </p:cTn>
                              </p:par>
                            </p:childTnLst>
                          </p:cTn>
                        </p:par>
                        <p:par>
                          <p:cTn id="18" fill="hold">
                            <p:stCondLst>
                              <p:cond delay="2000"/>
                            </p:stCondLst>
                            <p:childTnLst>
                              <p:par>
                                <p:cTn id="19" presetID="3" presetClass="entr" presetSubtype="10" fill="hold" grpId="0"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blinds(horizontal)">
                                      <p:cBhvr>
                                        <p:cTn id="21" dur="1000"/>
                                        <p:tgtEl>
                                          <p:spTgt spid="62"/>
                                        </p:tgtEl>
                                      </p:cBhvr>
                                    </p:animEffect>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000"/>
                                        <p:tgtEl>
                                          <p:spTgt spid="11"/>
                                        </p:tgtEl>
                                      </p:cBhvr>
                                    </p:animEffect>
                                    <p:anim calcmode="lin" valueType="num">
                                      <p:cBhvr>
                                        <p:cTn id="26" dur="1000" fill="hold"/>
                                        <p:tgtEl>
                                          <p:spTgt spid="11"/>
                                        </p:tgtEl>
                                        <p:attrNameLst>
                                          <p:attrName>ppt_x</p:attrName>
                                        </p:attrNameLst>
                                      </p:cBhvr>
                                      <p:tavLst>
                                        <p:tav tm="0">
                                          <p:val>
                                            <p:strVal val="#ppt_x"/>
                                          </p:val>
                                        </p:tav>
                                        <p:tav tm="100000">
                                          <p:val>
                                            <p:strVal val="#ppt_x"/>
                                          </p:val>
                                        </p:tav>
                                      </p:tavLst>
                                    </p:anim>
                                    <p:anim calcmode="lin" valueType="num">
                                      <p:cBhvr>
                                        <p:cTn id="27" dur="1000" fill="hold"/>
                                        <p:tgtEl>
                                          <p:spTgt spid="11"/>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3" presetClass="entr" presetSubtype="10" fill="hold" grpId="0" nodeType="afterEffect">
                                  <p:stCondLst>
                                    <p:cond delay="0"/>
                                  </p:stCondLst>
                                  <p:childTnLst>
                                    <p:set>
                                      <p:cBhvr>
                                        <p:cTn id="30" dur="1" fill="hold">
                                          <p:stCondLst>
                                            <p:cond delay="0"/>
                                          </p:stCondLst>
                                        </p:cTn>
                                        <p:tgtEl>
                                          <p:spTgt spid="63"/>
                                        </p:tgtEl>
                                        <p:attrNameLst>
                                          <p:attrName>style.visibility</p:attrName>
                                        </p:attrNameLst>
                                      </p:cBhvr>
                                      <p:to>
                                        <p:strVal val="visible"/>
                                      </p:to>
                                    </p:set>
                                    <p:animEffect transition="in" filter="blinds(horizontal)">
                                      <p:cBhvr>
                                        <p:cTn id="31" dur="1000"/>
                                        <p:tgtEl>
                                          <p:spTgt spid="63"/>
                                        </p:tgtEl>
                                      </p:cBhvr>
                                    </p:animEffect>
                                  </p:childTnLst>
                                </p:cTn>
                              </p:par>
                            </p:childTnLst>
                          </p:cTn>
                        </p:par>
                        <p:par>
                          <p:cTn id="32" fill="hold">
                            <p:stCondLst>
                              <p:cond delay="5000"/>
                            </p:stCondLst>
                            <p:childTnLst>
                              <p:par>
                                <p:cTn id="33" presetID="3" presetClass="entr" presetSubtype="10" fill="hold" grpId="0" nodeType="after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blinds(horizontal)">
                                      <p:cBhvr>
                                        <p:cTn id="35" dur="10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bldLvl="0" animBg="1"/>
      <p:bldP spid="58" grpId="0" bldLvl="0" animBg="1"/>
      <p:bldP spid="59" grpId="0" bldLvl="0" animBg="1"/>
      <p:bldP spid="61" grpId="0"/>
      <p:bldP spid="62" grpId="0"/>
      <p:bldP spid="63" grpId="0"/>
      <p:bldP spid="1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6"/>
          </p:nvPr>
        </p:nvSpPr>
        <p:spPr>
          <a:xfrm>
            <a:off x="1537855" y="360218"/>
            <a:ext cx="8985289" cy="5538557"/>
          </a:xfrm>
        </p:spPr>
        <p:txBody>
          <a:bodyPr anchor="t">
            <a:normAutofit fontScale="92500" lnSpcReduction="20000"/>
          </a:bodyPr>
          <a:lstStyle/>
          <a:p>
            <a:pPr>
              <a:spcBef>
                <a:spcPts val="1440"/>
              </a:spcBef>
            </a:pPr>
            <a:r>
              <a:rPr lang="en-US" altLang="zh-CN" sz="5200" dirty="0" err="1">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版权声明</a:t>
            </a:r>
            <a:endParaRPr lang="en-US" altLang="zh-CN" sz="52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a:p>
            <a:pPr algn="l">
              <a:spcBef>
                <a:spcPts val="1440"/>
              </a:spcBef>
            </a:pPr>
            <a:endParaRPr lang="en-US" altLang="zh-CN" sz="16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a:p>
            <a:pPr>
              <a:spcBef>
                <a:spcPts val="1440"/>
              </a:spcBef>
            </a:pPr>
            <a:r>
              <a:rPr lang="en-US" altLang="zh-CN" sz="3100" dirty="0" err="1">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感谢您支持原创设计事业，支持设计版权产品</a:t>
            </a:r>
            <a:r>
              <a:rPr lang="en-US" altLang="zh-CN" sz="3100" dirty="0">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a:t>
            </a:r>
          </a:p>
          <a:p>
            <a:pPr algn="l">
              <a:spcBef>
                <a:spcPts val="1440"/>
              </a:spcBef>
            </a:pPr>
            <a:endParaRPr 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a:p>
            <a:pPr algn="l">
              <a:spcBef>
                <a:spcPts val="1440"/>
              </a:spcBef>
            </a:pPr>
            <a:r>
              <a:rPr lang="en-US" dirty="0" err="1">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感谢您下载千图网</a:t>
            </a:r>
            <a:r>
              <a:rPr lang="zh-CN" alt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原创</a:t>
            </a:r>
            <a:r>
              <a:rPr lang="en-US" altLang="zh-CN"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PPT</a:t>
            </a:r>
            <a:r>
              <a:rPr lang="zh-CN" alt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模板</a:t>
            </a:r>
            <a:r>
              <a:rPr 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a:t>
            </a:r>
            <a:r>
              <a:rPr lang="en-US" dirty="0" err="1">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为了您和千图网以及原创作者的利益，请勿复制、传播、销售，否则将承担法律责任</a:t>
            </a:r>
            <a:r>
              <a:rPr 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a:t>
            </a:r>
          </a:p>
          <a:p>
            <a:pPr algn="l">
              <a:spcBef>
                <a:spcPts val="1440"/>
              </a:spcBef>
            </a:pPr>
            <a:r>
              <a:rPr lang="en-US" dirty="0" err="1">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千图网将对作品进行维权，按照传播下载次数的十倍进行索取赔偿</a:t>
            </a:r>
            <a:r>
              <a:rPr lang="zh-CN" alt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金</a:t>
            </a:r>
            <a:r>
              <a:rPr 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a:t>
            </a:r>
          </a:p>
          <a:p>
            <a:pPr algn="l">
              <a:spcBef>
                <a:spcPts val="1440"/>
              </a:spcBef>
            </a:pPr>
            <a:r>
              <a:rPr 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1、千图网网站出售的PPT模版是免版税类（RF：Royalty-free）正版受《中华人民共和国著作法》和《世界版权公约》的保护，作品的所有权、版权和著作权归千图网所有，您下载的是PPT模版素材使用权。</a:t>
            </a:r>
          </a:p>
          <a:p>
            <a:pPr algn="l">
              <a:spcBef>
                <a:spcPts val="1440"/>
              </a:spcBef>
            </a:pPr>
            <a:r>
              <a:rPr 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2、不得将千图网的PPT模版、PPT素材，本身用于再出售，或者出租、出借、转让、分销、发布或者作为礼物供他人使用，不得转授权、出卖、转让本协议或本协议中的权利。</a:t>
            </a:r>
          </a:p>
          <a:p>
            <a:pPr algn="l">
              <a:spcBef>
                <a:spcPts val="1440"/>
              </a:spcBef>
            </a:pPr>
            <a:r>
              <a:rPr 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3、禁止把作品纳入商标或服务标记。</a:t>
            </a:r>
          </a:p>
          <a:p>
            <a:pPr algn="l">
              <a:spcBef>
                <a:spcPts val="1440"/>
              </a:spcBef>
            </a:pPr>
            <a:r>
              <a:rPr lang="en-US" dirty="0">
                <a:solidFill>
                  <a:schemeClr val="tx1"/>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4、禁止用户用下载格式在网上传播作品。或者作品可以让第三方单独付费或共享免费下载、或通过转移电话服务系统传播。</a:t>
            </a:r>
          </a:p>
        </p:txBody>
      </p:sp>
    </p:spTree>
    <p:extLst>
      <p:ext uri="{BB962C8B-B14F-4D97-AF65-F5344CB8AC3E}">
        <p14:creationId xmlns:p14="http://schemas.microsoft.com/office/powerpoint/2010/main" val="1608093287"/>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85050296-318A-42E0-B16B-F2C476529B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1669" y="1634837"/>
            <a:ext cx="5496662" cy="4572000"/>
          </a:xfrm>
          <a:prstGeom prst="rect">
            <a:avLst/>
          </a:prstGeom>
        </p:spPr>
      </p:pic>
      <p:sp>
        <p:nvSpPr>
          <p:cNvPr id="56" name="矩形 55">
            <a:extLst>
              <a:ext uri="{FF2B5EF4-FFF2-40B4-BE49-F238E27FC236}">
                <a16:creationId xmlns:a16="http://schemas.microsoft.com/office/drawing/2014/main" id="{2F2EA0F8-9FE7-405B-A40E-6FE44EC2D4A6}"/>
              </a:ext>
            </a:extLst>
          </p:cNvPr>
          <p:cNvSpPr/>
          <p:nvPr/>
        </p:nvSpPr>
        <p:spPr>
          <a:xfrm>
            <a:off x="2557791" y="2020570"/>
            <a:ext cx="8597331" cy="380555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prstClr val="white"/>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9" name="矩形 58">
            <a:extLst>
              <a:ext uri="{FF2B5EF4-FFF2-40B4-BE49-F238E27FC236}">
                <a16:creationId xmlns:a16="http://schemas.microsoft.com/office/drawing/2014/main" id="{EA6BF5DA-5233-4F64-A46A-23E733FEEA77}"/>
              </a:ext>
            </a:extLst>
          </p:cNvPr>
          <p:cNvSpPr/>
          <p:nvPr/>
        </p:nvSpPr>
        <p:spPr>
          <a:xfrm flipV="1">
            <a:off x="6096000" y="1543675"/>
            <a:ext cx="797906" cy="1184910"/>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prstClr val="white"/>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2" name="文本框 61">
            <a:extLst>
              <a:ext uri="{FF2B5EF4-FFF2-40B4-BE49-F238E27FC236}">
                <a16:creationId xmlns:a16="http://schemas.microsoft.com/office/drawing/2014/main" id="{3F1C4EDF-7176-45CE-9261-E35D21D2F128}"/>
              </a:ext>
            </a:extLst>
          </p:cNvPr>
          <p:cNvSpPr txBox="1"/>
          <p:nvPr/>
        </p:nvSpPr>
        <p:spPr>
          <a:xfrm>
            <a:off x="2771000" y="3320645"/>
            <a:ext cx="4562778" cy="3046988"/>
          </a:xfrm>
          <a:prstGeom prst="rect">
            <a:avLst/>
          </a:prstGeom>
          <a:noFill/>
        </p:spPr>
        <p:txBody>
          <a:bodyPr wrap="square" rtlCol="0" anchor="t">
            <a:spAutoFit/>
          </a:bodyPr>
          <a:lstStyle/>
          <a:p>
            <a:pPr defTabSz="914217"/>
            <a:r>
              <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PART 01</a:t>
            </a:r>
          </a:p>
          <a:p>
            <a:pPr defTabSz="914217"/>
            <a:r>
              <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年终述职</a:t>
            </a:r>
            <a:endParaRPr lang="en-GB" altLang="zh-CN" sz="60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pPr defTabSz="914217"/>
            <a:endPar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pPr defTabSz="914217"/>
            <a:endPar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Tree>
    <p:extLst>
      <p:ext uri="{BB962C8B-B14F-4D97-AF65-F5344CB8AC3E}">
        <p14:creationId xmlns:p14="http://schemas.microsoft.com/office/powerpoint/2010/main" val="1945658932"/>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3" presetClass="entr" presetSubtype="16" fill="hold" grpId="0" nodeType="after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plus(in)">
                                      <p:cBhvr>
                                        <p:cTn id="12" dur="1000"/>
                                        <p:tgtEl>
                                          <p:spTgt spid="56"/>
                                        </p:tgtEl>
                                      </p:cBhvr>
                                    </p:animEffect>
                                  </p:childTnLst>
                                </p:cTn>
                              </p:par>
                            </p:childTnLst>
                          </p:cTn>
                        </p:par>
                        <p:par>
                          <p:cTn id="13" fill="hold">
                            <p:stCondLst>
                              <p:cond delay="1500"/>
                            </p:stCondLst>
                            <p:childTnLst>
                              <p:par>
                                <p:cTn id="14" presetID="3" presetClass="entr" presetSubtype="10" fill="hold" grpId="0" nodeType="afterEffect">
                                  <p:stCondLst>
                                    <p:cond delay="0"/>
                                  </p:stCondLst>
                                  <p:childTnLst>
                                    <p:set>
                                      <p:cBhvr>
                                        <p:cTn id="15" dur="1" fill="hold">
                                          <p:stCondLst>
                                            <p:cond delay="0"/>
                                          </p:stCondLst>
                                        </p:cTn>
                                        <p:tgtEl>
                                          <p:spTgt spid="62"/>
                                        </p:tgtEl>
                                        <p:attrNameLst>
                                          <p:attrName>style.visibility</p:attrName>
                                        </p:attrNameLst>
                                      </p:cBhvr>
                                      <p:to>
                                        <p:strVal val="visible"/>
                                      </p:to>
                                    </p:set>
                                    <p:animEffect transition="in" filter="blinds(horizontal)">
                                      <p:cBhvr>
                                        <p:cTn id="16" dur="10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bldLvl="0" animBg="1"/>
      <p:bldP spid="59" grpId="0" bldLvl="0" animBg="1"/>
      <p:bldP spid="6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íŝľiďe">
            <a:extLst>
              <a:ext uri="{FF2B5EF4-FFF2-40B4-BE49-F238E27FC236}">
                <a16:creationId xmlns:a16="http://schemas.microsoft.com/office/drawing/2014/main" id="{63678F67-AADF-42A4-9038-C97BD6E01265}"/>
              </a:ext>
            </a:extLst>
          </p:cNvPr>
          <p:cNvGrpSpPr/>
          <p:nvPr/>
        </p:nvGrpSpPr>
        <p:grpSpPr>
          <a:xfrm>
            <a:off x="4498403" y="2366349"/>
            <a:ext cx="3195196" cy="3195345"/>
            <a:chOff x="4187880" y="1980163"/>
            <a:chExt cx="3816242" cy="3816423"/>
          </a:xfrm>
        </p:grpSpPr>
        <p:sp>
          <p:nvSpPr>
            <p:cNvPr id="12" name="ïs1ïde">
              <a:extLst>
                <a:ext uri="{FF2B5EF4-FFF2-40B4-BE49-F238E27FC236}">
                  <a16:creationId xmlns:a16="http://schemas.microsoft.com/office/drawing/2014/main" id="{8A876393-9F42-4469-94B3-1598DB56BFBA}"/>
                </a:ext>
              </a:extLst>
            </p:cNvPr>
            <p:cNvSpPr/>
            <p:nvPr/>
          </p:nvSpPr>
          <p:spPr>
            <a:xfrm>
              <a:off x="4642419" y="1980163"/>
              <a:ext cx="3223492" cy="1886796"/>
            </a:xfrm>
            <a:custGeom>
              <a:avLst/>
              <a:gdLst/>
              <a:ahLst/>
              <a:cxnLst>
                <a:cxn ang="0">
                  <a:pos x="wd2" y="hd2"/>
                </a:cxn>
                <a:cxn ang="5400000">
                  <a:pos x="wd2" y="hd2"/>
                </a:cxn>
                <a:cxn ang="10800000">
                  <a:pos x="wd2" y="hd2"/>
                </a:cxn>
                <a:cxn ang="16200000">
                  <a:pos x="wd2" y="hd2"/>
                </a:cxn>
              </a:cxnLst>
              <a:rect l="0" t="0" r="r" b="b"/>
              <a:pathLst>
                <a:path w="21600" h="20670" extrusionOk="0">
                  <a:moveTo>
                    <a:pt x="0" y="7364"/>
                  </a:moveTo>
                  <a:lnTo>
                    <a:pt x="4221" y="20670"/>
                  </a:lnTo>
                  <a:cubicBezTo>
                    <a:pt x="4281" y="18027"/>
                    <a:pt x="5038" y="15556"/>
                    <a:pt x="6297" y="13894"/>
                  </a:cubicBezTo>
                  <a:cubicBezTo>
                    <a:pt x="7479" y="12333"/>
                    <a:pt x="9001" y="11630"/>
                    <a:pt x="10508" y="11947"/>
                  </a:cubicBezTo>
                  <a:lnTo>
                    <a:pt x="21600" y="12861"/>
                  </a:lnTo>
                  <a:cubicBezTo>
                    <a:pt x="19899" y="6224"/>
                    <a:pt x="16234" y="1478"/>
                    <a:pt x="11893" y="289"/>
                  </a:cubicBezTo>
                  <a:cubicBezTo>
                    <a:pt x="7444" y="-930"/>
                    <a:pt x="2930" y="1756"/>
                    <a:pt x="0" y="7364"/>
                  </a:cubicBezTo>
                  <a:close/>
                </a:path>
              </a:pathLst>
            </a:custGeom>
            <a:solidFill>
              <a:schemeClr val="accent1"/>
            </a:solidFill>
            <a:ln w="12700">
              <a:miter lim="400000"/>
            </a:ln>
          </p:spPr>
          <p:txBody>
            <a:bodyPr anchor="ctr">
              <a:scene3d>
                <a:camera prst="orthographicFront"/>
                <a:lightRig rig="threePt" dir="t"/>
              </a:scene3d>
              <a:sp3d contourW="12700"/>
            </a:bodyPr>
            <a:lstStyle/>
            <a:p>
              <a:pPr algn="ctr"/>
              <a:endParaRPr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iṥḻiḍè">
              <a:extLst>
                <a:ext uri="{FF2B5EF4-FFF2-40B4-BE49-F238E27FC236}">
                  <a16:creationId xmlns:a16="http://schemas.microsoft.com/office/drawing/2014/main" id="{1F39A361-72DF-4AC5-BE62-52E35558E3AE}"/>
                </a:ext>
              </a:extLst>
            </p:cNvPr>
            <p:cNvSpPr/>
            <p:nvPr/>
          </p:nvSpPr>
          <p:spPr>
            <a:xfrm>
              <a:off x="4187880" y="2739668"/>
              <a:ext cx="2345224" cy="3029069"/>
            </a:xfrm>
            <a:custGeom>
              <a:avLst/>
              <a:gdLst/>
              <a:ahLst/>
              <a:cxnLst>
                <a:cxn ang="0">
                  <a:pos x="wd2" y="hd2"/>
                </a:cxn>
                <a:cxn ang="5400000">
                  <a:pos x="wd2" y="hd2"/>
                </a:cxn>
                <a:cxn ang="10800000">
                  <a:pos x="wd2" y="hd2"/>
                </a:cxn>
                <a:cxn ang="16200000">
                  <a:pos x="wd2" y="hd2"/>
                </a:cxn>
              </a:cxnLst>
              <a:rect l="0" t="0" r="r" b="b"/>
              <a:pathLst>
                <a:path w="20956" h="21600" extrusionOk="0">
                  <a:moveTo>
                    <a:pt x="3509" y="0"/>
                  </a:moveTo>
                  <a:lnTo>
                    <a:pt x="10247" y="10469"/>
                  </a:lnTo>
                  <a:cubicBezTo>
                    <a:pt x="11074" y="12007"/>
                    <a:pt x="12677" y="13195"/>
                    <a:pt x="14660" y="13739"/>
                  </a:cubicBezTo>
                  <a:cubicBezTo>
                    <a:pt x="16756" y="14314"/>
                    <a:pt x="19063" y="14114"/>
                    <a:pt x="20956" y="13194"/>
                  </a:cubicBezTo>
                  <a:lnTo>
                    <a:pt x="14097" y="21600"/>
                  </a:lnTo>
                  <a:cubicBezTo>
                    <a:pt x="7204" y="20596"/>
                    <a:pt x="1765" y="16355"/>
                    <a:pt x="346" y="10880"/>
                  </a:cubicBezTo>
                  <a:cubicBezTo>
                    <a:pt x="-644" y="7059"/>
                    <a:pt x="512" y="3083"/>
                    <a:pt x="3509" y="0"/>
                  </a:cubicBezTo>
                  <a:close/>
                </a:path>
              </a:pathLst>
            </a:custGeom>
            <a:solidFill>
              <a:schemeClr val="accent3"/>
            </a:solidFill>
            <a:ln w="12700">
              <a:miter lim="400000"/>
            </a:ln>
          </p:spPr>
          <p:txBody>
            <a:bodyPr anchor="ctr">
              <a:scene3d>
                <a:camera prst="orthographicFront"/>
                <a:lightRig rig="threePt" dir="t"/>
              </a:scene3d>
              <a:sp3d contourW="12700"/>
            </a:bodyPr>
            <a:lstStyle/>
            <a:p>
              <a:pPr algn="ctr"/>
              <a:endParaRPr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4" name="ïṩlïḋé">
              <a:extLst>
                <a:ext uri="{FF2B5EF4-FFF2-40B4-BE49-F238E27FC236}">
                  <a16:creationId xmlns:a16="http://schemas.microsoft.com/office/drawing/2014/main" id="{DBDF3CB3-F6FB-4684-8537-52CF61B897CE}"/>
                </a:ext>
              </a:extLst>
            </p:cNvPr>
            <p:cNvSpPr/>
            <p:nvPr/>
          </p:nvSpPr>
          <p:spPr>
            <a:xfrm>
              <a:off x="5863632" y="3165806"/>
              <a:ext cx="2140490" cy="2630780"/>
            </a:xfrm>
            <a:custGeom>
              <a:avLst/>
              <a:gdLst/>
              <a:ahLst/>
              <a:cxnLst>
                <a:cxn ang="0">
                  <a:pos x="wd2" y="hd2"/>
                </a:cxn>
                <a:cxn ang="5400000">
                  <a:pos x="wd2" y="hd2"/>
                </a:cxn>
                <a:cxn ang="10800000">
                  <a:pos x="wd2" y="hd2"/>
                </a:cxn>
                <a:cxn ang="16200000">
                  <a:pos x="wd2" y="hd2"/>
                </a:cxn>
              </a:cxnLst>
              <a:rect l="0" t="0" r="r" b="b"/>
              <a:pathLst>
                <a:path w="20531" h="21052" extrusionOk="0">
                  <a:moveTo>
                    <a:pt x="19386" y="520"/>
                  </a:moveTo>
                  <a:lnTo>
                    <a:pt x="5965" y="0"/>
                  </a:lnTo>
                  <a:cubicBezTo>
                    <a:pt x="8250" y="1033"/>
                    <a:pt x="9788" y="2931"/>
                    <a:pt x="10086" y="5085"/>
                  </a:cubicBezTo>
                  <a:cubicBezTo>
                    <a:pt x="10308" y="6692"/>
                    <a:pt x="9809" y="8309"/>
                    <a:pt x="8686" y="9627"/>
                  </a:cubicBezTo>
                  <a:lnTo>
                    <a:pt x="0" y="20932"/>
                  </a:lnTo>
                  <a:cubicBezTo>
                    <a:pt x="6366" y="21600"/>
                    <a:pt x="12685" y="19431"/>
                    <a:pt x="16644" y="15219"/>
                  </a:cubicBezTo>
                  <a:cubicBezTo>
                    <a:pt x="20562" y="11051"/>
                    <a:pt x="21600" y="5484"/>
                    <a:pt x="19386" y="520"/>
                  </a:cubicBezTo>
                  <a:close/>
                </a:path>
              </a:pathLst>
            </a:custGeom>
            <a:solidFill>
              <a:schemeClr val="accent2"/>
            </a:solidFill>
            <a:ln w="12700">
              <a:miter lim="400000"/>
            </a:ln>
          </p:spPr>
          <p:txBody>
            <a:bodyPr anchor="ctr">
              <a:scene3d>
                <a:camera prst="orthographicFront"/>
                <a:lightRig rig="threePt" dir="t"/>
              </a:scene3d>
              <a:sp3d contourW="12700"/>
            </a:bodyPr>
            <a:lstStyle/>
            <a:p>
              <a:pPr algn="ctr"/>
              <a:endParaRPr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5" name="íṩliḑè">
              <a:extLst>
                <a:ext uri="{FF2B5EF4-FFF2-40B4-BE49-F238E27FC236}">
                  <a16:creationId xmlns:a16="http://schemas.microsoft.com/office/drawing/2014/main" id="{00A73D79-5762-47C6-B3D5-E7103789C0E8}"/>
                </a:ext>
              </a:extLst>
            </p:cNvPr>
            <p:cNvSpPr/>
            <p:nvPr/>
          </p:nvSpPr>
          <p:spPr>
            <a:xfrm>
              <a:off x="5726002" y="3554692"/>
              <a:ext cx="702904" cy="702467"/>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chemeClr val="tx1">
                <a:lumMod val="50000"/>
                <a:lumOff val="50000"/>
              </a:schemeClr>
            </a:solidFill>
            <a:ln w="12700">
              <a:miter lim="400000"/>
            </a:ln>
          </p:spPr>
          <p:txBody>
            <a:bodyPr anchor="ctr">
              <a:scene3d>
                <a:camera prst="orthographicFront"/>
                <a:lightRig rig="threePt" dir="t"/>
              </a:scene3d>
              <a:sp3d contourW="12700"/>
            </a:bodyPr>
            <a:lstStyle/>
            <a:p>
              <a:pPr algn="ctr"/>
              <a:endParaRPr sz="1200"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6" name="í$ḷiďé">
              <a:extLst>
                <a:ext uri="{FF2B5EF4-FFF2-40B4-BE49-F238E27FC236}">
                  <a16:creationId xmlns:a16="http://schemas.microsoft.com/office/drawing/2014/main" id="{C6AB80EE-407B-42F7-8241-12C93655334A}"/>
                </a:ext>
              </a:extLst>
            </p:cNvPr>
            <p:cNvSpPr/>
            <p:nvPr/>
          </p:nvSpPr>
          <p:spPr>
            <a:xfrm>
              <a:off x="5499569" y="2123382"/>
              <a:ext cx="708804" cy="912844"/>
            </a:xfrm>
            <a:prstGeom prst="rect">
              <a:avLst/>
            </a:prstGeom>
            <a:ln w="12700">
              <a:miter lim="400000"/>
            </a:ln>
            <a:extLst>
              <a:ext uri="{C572A759-6A51-4108-AA02-DFA0A04FC94B}">
                <ma14:wrappingTextBoxFlag xmlns:ma14="http://schemas.microsoft.com/office/mac/drawingml/2011/main" xmlns:p14="http://schemas.microsoft.com/office/powerpoint/2010/main" xmlns:a14="http://schemas.microsoft.com/office/drawing/2010/main" xmlns:a16="http://schemas.microsoft.com/office/drawing/2014/main" xmlns:lc="http://schemas.openxmlformats.org/drawingml/2006/lockedCanvas" xmlns="" val="1"/>
              </a:ext>
            </a:extLst>
          </p:spPr>
          <p:txBody>
            <a:bodyPr wrap="none" lIns="90000" tIns="46800" rIns="90000" bIns="46800" anchor="ctr">
              <a:noAutofit/>
              <a:scene3d>
                <a:camera prst="orthographicFront"/>
                <a:lightRig rig="threePt" dir="t"/>
              </a:scene3d>
              <a:sp3d contourW="12700"/>
            </a:bodyPr>
            <a:lstStyle/>
            <a:p>
              <a:pPr algn="ctr"/>
              <a:r>
                <a:rPr lang="en-US" altLang="zh-CN" sz="3200" dirty="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01</a:t>
              </a:r>
              <a:endParaRPr sz="3200" dirty="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7" name="îŝlïḑè">
              <a:extLst>
                <a:ext uri="{FF2B5EF4-FFF2-40B4-BE49-F238E27FC236}">
                  <a16:creationId xmlns:a16="http://schemas.microsoft.com/office/drawing/2014/main" id="{0D3929AA-22C4-4D90-91F1-14F551119B10}"/>
                </a:ext>
              </a:extLst>
            </p:cNvPr>
            <p:cNvSpPr/>
            <p:nvPr/>
          </p:nvSpPr>
          <p:spPr>
            <a:xfrm>
              <a:off x="6834318" y="3794414"/>
              <a:ext cx="1092891" cy="821378"/>
            </a:xfrm>
            <a:prstGeom prst="rect">
              <a:avLst/>
            </a:prstGeom>
            <a:ln w="12700">
              <a:miter lim="400000"/>
            </a:ln>
            <a:extLst>
              <a:ext uri="{C572A759-6A51-4108-AA02-DFA0A04FC94B}">
                <ma14:wrappingTextBoxFlag xmlns:ma14="http://schemas.microsoft.com/office/mac/drawingml/2011/main" xmlns:p14="http://schemas.microsoft.com/office/powerpoint/2010/main" xmlns:a14="http://schemas.microsoft.com/office/drawing/2010/main" xmlns:a16="http://schemas.microsoft.com/office/drawing/2014/main" xmlns:lc="http://schemas.openxmlformats.org/drawingml/2006/lockedCanvas" xmlns="" val="1"/>
              </a:ext>
            </a:extLst>
          </p:spPr>
          <p:txBody>
            <a:bodyPr wrap="none" lIns="90000" tIns="46800" rIns="90000" bIns="46800" anchor="ctr">
              <a:noAutofit/>
              <a:scene3d>
                <a:camera prst="orthographicFront"/>
                <a:lightRig rig="threePt" dir="t"/>
              </a:scene3d>
              <a:sp3d contourW="12700"/>
            </a:bodyPr>
            <a:lstStyle/>
            <a:p>
              <a:pPr algn="ctr"/>
              <a:r>
                <a:rPr lang="en-US" altLang="zh-CN" sz="3200" dirty="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02</a:t>
              </a:r>
              <a:endParaRPr sz="3200" dirty="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8" name="ïSlïde">
              <a:extLst>
                <a:ext uri="{FF2B5EF4-FFF2-40B4-BE49-F238E27FC236}">
                  <a16:creationId xmlns:a16="http://schemas.microsoft.com/office/drawing/2014/main" id="{40CCB4F5-7D3E-4E15-B1DF-7C15C2F85E01}"/>
                </a:ext>
              </a:extLst>
            </p:cNvPr>
            <p:cNvSpPr/>
            <p:nvPr/>
          </p:nvSpPr>
          <p:spPr>
            <a:xfrm>
              <a:off x="4552059" y="4379652"/>
              <a:ext cx="1092891" cy="821378"/>
            </a:xfrm>
            <a:prstGeom prst="rect">
              <a:avLst/>
            </a:prstGeom>
            <a:ln w="12700">
              <a:miter lim="400000"/>
            </a:ln>
            <a:extLst>
              <a:ext uri="{C572A759-6A51-4108-AA02-DFA0A04FC94B}">
                <ma14:wrappingTextBoxFlag xmlns:ma14="http://schemas.microsoft.com/office/mac/drawingml/2011/main" xmlns:p14="http://schemas.microsoft.com/office/powerpoint/2010/main" xmlns:a14="http://schemas.microsoft.com/office/drawing/2010/main" xmlns:a16="http://schemas.microsoft.com/office/drawing/2014/main" xmlns:lc="http://schemas.openxmlformats.org/drawingml/2006/lockedCanvas" xmlns="" val="1"/>
              </a:ext>
            </a:extLst>
          </p:spPr>
          <p:txBody>
            <a:bodyPr wrap="none" lIns="90000" tIns="46800" rIns="90000" bIns="46800" anchor="ctr">
              <a:noAutofit/>
              <a:scene3d>
                <a:camera prst="orthographicFront"/>
                <a:lightRig rig="threePt" dir="t"/>
              </a:scene3d>
              <a:sp3d contourW="12700"/>
            </a:bodyPr>
            <a:lstStyle/>
            <a:p>
              <a:pPr algn="ctr"/>
              <a:r>
                <a:rPr lang="en-US" altLang="zh-CN" sz="3200" dirty="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03</a:t>
              </a:r>
              <a:endParaRPr sz="3200" dirty="0">
                <a:solidFill>
                  <a:srgbClr val="FFFFFF"/>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1" name="组合 40"/>
          <p:cNvGrpSpPr/>
          <p:nvPr/>
        </p:nvGrpSpPr>
        <p:grpSpPr>
          <a:xfrm>
            <a:off x="8129749" y="2158423"/>
            <a:ext cx="3054812" cy="3424862"/>
            <a:chOff x="7679706" y="2145722"/>
            <a:chExt cx="3054812" cy="3424862"/>
          </a:xfrm>
        </p:grpSpPr>
        <p:cxnSp>
          <p:nvCxnSpPr>
            <p:cNvPr id="9" name="直接连接符 8">
              <a:extLst>
                <a:ext uri="{FF2B5EF4-FFF2-40B4-BE49-F238E27FC236}">
                  <a16:creationId xmlns:a16="http://schemas.microsoft.com/office/drawing/2014/main" id="{008AD896-4612-414E-985F-4B8DCAA91916}"/>
                </a:ext>
              </a:extLst>
            </p:cNvPr>
            <p:cNvCxnSpPr>
              <a:cxnSpLocks/>
            </p:cNvCxnSpPr>
            <p:nvPr/>
          </p:nvCxnSpPr>
          <p:spPr>
            <a:xfrm>
              <a:off x="7679706" y="3308186"/>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A183075A-C5FD-4C81-91FF-30956353367F}"/>
                </a:ext>
              </a:extLst>
            </p:cNvPr>
            <p:cNvCxnSpPr>
              <a:cxnSpLocks/>
            </p:cNvCxnSpPr>
            <p:nvPr/>
          </p:nvCxnSpPr>
          <p:spPr>
            <a:xfrm>
              <a:off x="7679706" y="4594452"/>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7679706" y="2145722"/>
              <a:ext cx="3054812" cy="852329"/>
              <a:chOff x="7311406" y="2007024"/>
              <a:chExt cx="3054812" cy="852329"/>
            </a:xfrm>
          </p:grpSpPr>
          <p:sp>
            <p:nvSpPr>
              <p:cNvPr id="24" name="íšliḑé">
                <a:extLst>
                  <a:ext uri="{FF2B5EF4-FFF2-40B4-BE49-F238E27FC236}">
                    <a16:creationId xmlns:a16="http://schemas.microsoft.com/office/drawing/2014/main" id="{6A276800-BDD7-403D-8139-29898A86491E}"/>
                  </a:ext>
                </a:extLst>
              </p:cNvPr>
              <p:cNvSpPr/>
              <p:nvPr/>
            </p:nvSpPr>
            <p:spPr bwMode="auto">
              <a:xfrm>
                <a:off x="7311406" y="2014547"/>
                <a:ext cx="1814487" cy="337112"/>
              </a:xfrm>
              <a:prstGeom prst="roundRect">
                <a:avLst>
                  <a:gd name="adj" fmla="val 50000"/>
                </a:avLst>
              </a:prstGeom>
              <a:solidFill>
                <a:schemeClr val="bg1"/>
              </a:solidFill>
              <a:ln>
                <a:solidFill>
                  <a:schemeClr val="bg1">
                    <a:lumMod val="95000"/>
                  </a:schemeClr>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1" name="文本框 30"/>
              <p:cNvSpPr txBox="1"/>
              <p:nvPr/>
            </p:nvSpPr>
            <p:spPr>
              <a:xfrm>
                <a:off x="7377546" y="2007024"/>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32" name="文本框 31"/>
              <p:cNvSpPr txBox="1"/>
              <p:nvPr/>
            </p:nvSpPr>
            <p:spPr>
              <a:xfrm>
                <a:off x="7377546" y="2427055"/>
                <a:ext cx="2988672" cy="43229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38" name="组合 37"/>
            <p:cNvGrpSpPr/>
            <p:nvPr/>
          </p:nvGrpSpPr>
          <p:grpSpPr>
            <a:xfrm>
              <a:off x="7679706" y="3431988"/>
              <a:ext cx="3054812" cy="852329"/>
              <a:chOff x="7311406" y="3614874"/>
              <a:chExt cx="3054812" cy="852329"/>
            </a:xfrm>
          </p:grpSpPr>
          <p:sp>
            <p:nvSpPr>
              <p:cNvPr id="22" name="íşľíḍe">
                <a:extLst>
                  <a:ext uri="{FF2B5EF4-FFF2-40B4-BE49-F238E27FC236}">
                    <a16:creationId xmlns:a16="http://schemas.microsoft.com/office/drawing/2014/main" id="{335390AC-42F8-4FA5-90F3-A67ECE1FFD5A}"/>
                  </a:ext>
                </a:extLst>
              </p:cNvPr>
              <p:cNvSpPr/>
              <p:nvPr/>
            </p:nvSpPr>
            <p:spPr bwMode="auto">
              <a:xfrm>
                <a:off x="7311406" y="3631451"/>
                <a:ext cx="1814487" cy="337112"/>
              </a:xfrm>
              <a:prstGeom prst="roundRect">
                <a:avLst>
                  <a:gd name="adj" fmla="val 50000"/>
                </a:avLst>
              </a:prstGeom>
              <a:solidFill>
                <a:schemeClr val="accent2"/>
              </a:solidFill>
              <a:ln w="38100">
                <a:noFill/>
              </a:ln>
              <a:extLst/>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endParaRPr lang="en-US" altLang="zh-CN" sz="1600" b="1" dirty="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3" name="文本框 32"/>
              <p:cNvSpPr txBox="1"/>
              <p:nvPr/>
            </p:nvSpPr>
            <p:spPr>
              <a:xfrm>
                <a:off x="7377546" y="3614874"/>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34" name="文本框 33"/>
              <p:cNvSpPr txBox="1"/>
              <p:nvPr/>
            </p:nvSpPr>
            <p:spPr>
              <a:xfrm>
                <a:off x="7377546" y="4034905"/>
                <a:ext cx="2988672" cy="43229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37" name="组合 36"/>
            <p:cNvGrpSpPr/>
            <p:nvPr/>
          </p:nvGrpSpPr>
          <p:grpSpPr>
            <a:xfrm>
              <a:off x="7679706" y="4718255"/>
              <a:ext cx="3054812" cy="852329"/>
              <a:chOff x="7311406" y="5241488"/>
              <a:chExt cx="3054812" cy="852329"/>
            </a:xfrm>
          </p:grpSpPr>
          <p:sp>
            <p:nvSpPr>
              <p:cNvPr id="20" name="îsľíḑé">
                <a:extLst>
                  <a:ext uri="{FF2B5EF4-FFF2-40B4-BE49-F238E27FC236}">
                    <a16:creationId xmlns:a16="http://schemas.microsoft.com/office/drawing/2014/main" id="{BAA59BE4-D268-47B3-92CB-0EE4FC0C8A36}"/>
                  </a:ext>
                </a:extLst>
              </p:cNvPr>
              <p:cNvSpPr/>
              <p:nvPr/>
            </p:nvSpPr>
            <p:spPr bwMode="auto">
              <a:xfrm>
                <a:off x="7311406" y="5248354"/>
                <a:ext cx="1814487" cy="337112"/>
              </a:xfrm>
              <a:prstGeom prst="roundRect">
                <a:avLst>
                  <a:gd name="adj" fmla="val 50000"/>
                </a:avLst>
              </a:prstGeom>
              <a:solidFill>
                <a:schemeClr val="bg1"/>
              </a:solidFill>
              <a:ln>
                <a:solidFill>
                  <a:schemeClr val="bg1">
                    <a:lumMod val="95000"/>
                  </a:schemeClr>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5" name="文本框 34"/>
              <p:cNvSpPr txBox="1"/>
              <p:nvPr/>
            </p:nvSpPr>
            <p:spPr>
              <a:xfrm>
                <a:off x="7377547" y="5241488"/>
                <a:ext cx="2133780"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36" name="文本框 35"/>
              <p:cNvSpPr txBox="1"/>
              <p:nvPr/>
            </p:nvSpPr>
            <p:spPr>
              <a:xfrm>
                <a:off x="7377546" y="5661519"/>
                <a:ext cx="2988672" cy="43229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grpSp>
        <p:nvGrpSpPr>
          <p:cNvPr id="42" name="组合 41"/>
          <p:cNvGrpSpPr/>
          <p:nvPr/>
        </p:nvGrpSpPr>
        <p:grpSpPr>
          <a:xfrm flipH="1">
            <a:off x="1007439" y="2158423"/>
            <a:ext cx="3054812" cy="3424862"/>
            <a:chOff x="7679706" y="2145722"/>
            <a:chExt cx="3054812" cy="3424862"/>
          </a:xfrm>
        </p:grpSpPr>
        <p:cxnSp>
          <p:nvCxnSpPr>
            <p:cNvPr id="43" name="直接连接符 42">
              <a:extLst>
                <a:ext uri="{FF2B5EF4-FFF2-40B4-BE49-F238E27FC236}">
                  <a16:creationId xmlns:a16="http://schemas.microsoft.com/office/drawing/2014/main" id="{008AD896-4612-414E-985F-4B8DCAA91916}"/>
                </a:ext>
              </a:extLst>
            </p:cNvPr>
            <p:cNvCxnSpPr>
              <a:cxnSpLocks/>
            </p:cNvCxnSpPr>
            <p:nvPr/>
          </p:nvCxnSpPr>
          <p:spPr>
            <a:xfrm>
              <a:off x="7679706" y="3308186"/>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A183075A-C5FD-4C81-91FF-30956353367F}"/>
                </a:ext>
              </a:extLst>
            </p:cNvPr>
            <p:cNvCxnSpPr>
              <a:cxnSpLocks/>
            </p:cNvCxnSpPr>
            <p:nvPr/>
          </p:nvCxnSpPr>
          <p:spPr>
            <a:xfrm>
              <a:off x="7679706" y="4594452"/>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7679706" y="2145722"/>
              <a:ext cx="3054812" cy="852329"/>
              <a:chOff x="7311406" y="2007024"/>
              <a:chExt cx="3054812" cy="852329"/>
            </a:xfrm>
          </p:grpSpPr>
          <p:sp>
            <p:nvSpPr>
              <p:cNvPr id="54" name="íšliḑé">
                <a:extLst>
                  <a:ext uri="{FF2B5EF4-FFF2-40B4-BE49-F238E27FC236}">
                    <a16:creationId xmlns:a16="http://schemas.microsoft.com/office/drawing/2014/main" id="{6A276800-BDD7-403D-8139-29898A86491E}"/>
                  </a:ext>
                </a:extLst>
              </p:cNvPr>
              <p:cNvSpPr/>
              <p:nvPr/>
            </p:nvSpPr>
            <p:spPr bwMode="auto">
              <a:xfrm>
                <a:off x="7311406" y="2014547"/>
                <a:ext cx="1814487" cy="337112"/>
              </a:xfrm>
              <a:prstGeom prst="roundRect">
                <a:avLst>
                  <a:gd name="adj" fmla="val 50000"/>
                </a:avLst>
              </a:prstGeom>
              <a:solidFill>
                <a:schemeClr val="accent1"/>
              </a:solidFill>
              <a:ln w="38100">
                <a:noFill/>
              </a:ln>
              <a:extLst/>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endParaRPr lang="en-US" altLang="zh-CN" sz="1600" b="1" dirty="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5" name="文本框 54"/>
              <p:cNvSpPr txBox="1"/>
              <p:nvPr/>
            </p:nvSpPr>
            <p:spPr>
              <a:xfrm>
                <a:off x="7377546" y="2007024"/>
                <a:ext cx="2133781" cy="369332"/>
              </a:xfrm>
              <a:prstGeom prst="rect">
                <a:avLst/>
              </a:prstGeom>
              <a:noFill/>
            </p:spPr>
            <p:txBody>
              <a:bodyPr wrap="square" rtlCol="0">
                <a:spAutoFit/>
                <a:scene3d>
                  <a:camera prst="orthographicFront"/>
                  <a:lightRig rig="threePt" dir="t"/>
                </a:scene3d>
                <a:sp3d contourW="12700"/>
              </a:bodyPr>
              <a:lstStyle/>
              <a:p>
                <a:pPr algn="r"/>
                <a:r>
                  <a:rPr lang="zh-CN" altLang="en-US" b="1" dirty="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56" name="文本框 55"/>
              <p:cNvSpPr txBox="1"/>
              <p:nvPr/>
            </p:nvSpPr>
            <p:spPr>
              <a:xfrm>
                <a:off x="7377546" y="2427055"/>
                <a:ext cx="2988672" cy="432298"/>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6" name="组合 45"/>
            <p:cNvGrpSpPr/>
            <p:nvPr/>
          </p:nvGrpSpPr>
          <p:grpSpPr>
            <a:xfrm>
              <a:off x="7679706" y="3431988"/>
              <a:ext cx="3054812" cy="852329"/>
              <a:chOff x="7311406" y="3614874"/>
              <a:chExt cx="3054812" cy="852329"/>
            </a:xfrm>
          </p:grpSpPr>
          <p:sp>
            <p:nvSpPr>
              <p:cNvPr id="51" name="íşľíḍe">
                <a:extLst>
                  <a:ext uri="{FF2B5EF4-FFF2-40B4-BE49-F238E27FC236}">
                    <a16:creationId xmlns:a16="http://schemas.microsoft.com/office/drawing/2014/main" id="{335390AC-42F8-4FA5-90F3-A67ECE1FFD5A}"/>
                  </a:ext>
                </a:extLst>
              </p:cNvPr>
              <p:cNvSpPr/>
              <p:nvPr/>
            </p:nvSpPr>
            <p:spPr bwMode="auto">
              <a:xfrm>
                <a:off x="7311406" y="3631451"/>
                <a:ext cx="1814487" cy="337112"/>
              </a:xfrm>
              <a:prstGeom prst="roundRect">
                <a:avLst>
                  <a:gd name="adj" fmla="val 50000"/>
                </a:avLst>
              </a:prstGeom>
              <a:solidFill>
                <a:schemeClr val="bg1"/>
              </a:solidFill>
              <a:ln>
                <a:solidFill>
                  <a:schemeClr val="bg1">
                    <a:lumMod val="95000"/>
                  </a:schemeClr>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2" name="文本框 51"/>
              <p:cNvSpPr txBox="1"/>
              <p:nvPr/>
            </p:nvSpPr>
            <p:spPr>
              <a:xfrm>
                <a:off x="7377547" y="3614874"/>
                <a:ext cx="1672011" cy="369332"/>
              </a:xfrm>
              <a:prstGeom prst="rect">
                <a:avLst/>
              </a:prstGeom>
              <a:noFill/>
            </p:spPr>
            <p:txBody>
              <a:bodyPr wrap="square" rtlCol="0">
                <a:spAutoFit/>
                <a:scene3d>
                  <a:camera prst="orthographicFront"/>
                  <a:lightRig rig="threePt" dir="t"/>
                </a:scene3d>
                <a:sp3d contourW="12700"/>
              </a:bodyPr>
              <a:lstStyle/>
              <a:p>
                <a:pPr algn="r"/>
                <a:r>
                  <a:rPr lang="zh-CN" altLang="en-US" b="1"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53" name="文本框 52"/>
              <p:cNvSpPr txBox="1"/>
              <p:nvPr/>
            </p:nvSpPr>
            <p:spPr>
              <a:xfrm>
                <a:off x="7377546" y="4034905"/>
                <a:ext cx="2988672" cy="432298"/>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7" name="组合 46"/>
            <p:cNvGrpSpPr/>
            <p:nvPr/>
          </p:nvGrpSpPr>
          <p:grpSpPr>
            <a:xfrm>
              <a:off x="7679706" y="4718255"/>
              <a:ext cx="3054812" cy="852329"/>
              <a:chOff x="7311406" y="5241488"/>
              <a:chExt cx="3054812" cy="852329"/>
            </a:xfrm>
          </p:grpSpPr>
          <p:sp>
            <p:nvSpPr>
              <p:cNvPr id="48" name="îsľíḑé">
                <a:extLst>
                  <a:ext uri="{FF2B5EF4-FFF2-40B4-BE49-F238E27FC236}">
                    <a16:creationId xmlns:a16="http://schemas.microsoft.com/office/drawing/2014/main" id="{BAA59BE4-D268-47B3-92CB-0EE4FC0C8A36}"/>
                  </a:ext>
                </a:extLst>
              </p:cNvPr>
              <p:cNvSpPr/>
              <p:nvPr/>
            </p:nvSpPr>
            <p:spPr bwMode="auto">
              <a:xfrm>
                <a:off x="7311406" y="5248354"/>
                <a:ext cx="1814487" cy="337112"/>
              </a:xfrm>
              <a:prstGeom prst="roundRect">
                <a:avLst>
                  <a:gd name="adj" fmla="val 50000"/>
                </a:avLst>
              </a:prstGeom>
              <a:solidFill>
                <a:schemeClr val="accent3"/>
              </a:solidFill>
              <a:ln w="38100">
                <a:noFill/>
              </a:ln>
              <a:extLst/>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endParaRPr lang="en-US" altLang="zh-CN" sz="1600" b="1" dirty="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9" name="文本框 48"/>
              <p:cNvSpPr txBox="1"/>
              <p:nvPr/>
            </p:nvSpPr>
            <p:spPr>
              <a:xfrm>
                <a:off x="7377546" y="5241488"/>
                <a:ext cx="2133781" cy="369332"/>
              </a:xfrm>
              <a:prstGeom prst="rect">
                <a:avLst/>
              </a:prstGeom>
              <a:noFill/>
            </p:spPr>
            <p:txBody>
              <a:bodyPr wrap="square" rtlCol="0">
                <a:spAutoFit/>
                <a:scene3d>
                  <a:camera prst="orthographicFront"/>
                  <a:lightRig rig="threePt" dir="t"/>
                </a:scene3d>
                <a:sp3d contourW="12700"/>
              </a:bodyPr>
              <a:lstStyle/>
              <a:p>
                <a:pPr algn="r"/>
                <a:r>
                  <a:rPr lang="zh-CN" altLang="en-US" b="1" dirty="0">
                    <a:solidFill>
                      <a:schemeClr val="bg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50" name="文本框 49"/>
              <p:cNvSpPr txBox="1"/>
              <p:nvPr/>
            </p:nvSpPr>
            <p:spPr>
              <a:xfrm>
                <a:off x="7377546" y="5661519"/>
                <a:ext cx="2988672" cy="432298"/>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1000" dirty="0">
                  <a:solidFill>
                    <a:schemeClr val="tx1">
                      <a:lumMod val="65000"/>
                      <a:lumOff val="3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sp>
        <p:nvSpPr>
          <p:cNvPr id="40" name="矩形 39">
            <a:extLst>
              <a:ext uri="{FF2B5EF4-FFF2-40B4-BE49-F238E27FC236}">
                <a16:creationId xmlns:a16="http://schemas.microsoft.com/office/drawing/2014/main" id="{9A9D15A1-65B0-4219-92D5-5E13A29D0DDD}"/>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Tree>
    <p:extLst>
      <p:ext uri="{BB962C8B-B14F-4D97-AF65-F5344CB8AC3E}">
        <p14:creationId xmlns:p14="http://schemas.microsoft.com/office/powerpoint/2010/main" val="3330968211"/>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fltVal val="0"/>
                                          </p:val>
                                        </p:tav>
                                        <p:tav tm="100000">
                                          <p:val>
                                            <p:strVal val="#ppt_w"/>
                                          </p:val>
                                        </p:tav>
                                      </p:tavLst>
                                    </p:anim>
                                    <p:anim calcmode="lin" valueType="num">
                                      <p:cBhvr>
                                        <p:cTn id="8" dur="1000" fill="hold"/>
                                        <p:tgtEl>
                                          <p:spTgt spid="11"/>
                                        </p:tgtEl>
                                        <p:attrNameLst>
                                          <p:attrName>ppt_h</p:attrName>
                                        </p:attrNameLst>
                                      </p:cBhvr>
                                      <p:tavLst>
                                        <p:tav tm="0">
                                          <p:val>
                                            <p:fltVal val="0"/>
                                          </p:val>
                                        </p:tav>
                                        <p:tav tm="100000">
                                          <p:val>
                                            <p:strVal val="#ppt_h"/>
                                          </p:val>
                                        </p:tav>
                                      </p:tavLst>
                                    </p:anim>
                                    <p:anim calcmode="lin" valueType="num">
                                      <p:cBhvr>
                                        <p:cTn id="9" dur="1000" fill="hold"/>
                                        <p:tgtEl>
                                          <p:spTgt spid="11"/>
                                        </p:tgtEl>
                                        <p:attrNameLst>
                                          <p:attrName>style.rotation</p:attrName>
                                        </p:attrNameLst>
                                      </p:cBhvr>
                                      <p:tavLst>
                                        <p:tav tm="0">
                                          <p:val>
                                            <p:fltVal val="90"/>
                                          </p:val>
                                        </p:tav>
                                        <p:tav tm="100000">
                                          <p:val>
                                            <p:fltVal val="0"/>
                                          </p:val>
                                        </p:tav>
                                      </p:tavLst>
                                    </p:anim>
                                    <p:animEffect transition="in" filter="fade">
                                      <p:cBhvr>
                                        <p:cTn id="10" dur="1000"/>
                                        <p:tgtEl>
                                          <p:spTgt spid="11"/>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42"/>
                                        </p:tgtEl>
                                        <p:attrNameLst>
                                          <p:attrName>style.visibility</p:attrName>
                                        </p:attrNameLst>
                                      </p:cBhvr>
                                      <p:to>
                                        <p:strVal val="visible"/>
                                      </p:to>
                                    </p:set>
                                    <p:anim calcmode="lin" valueType="num">
                                      <p:cBhvr additive="base">
                                        <p:cTn id="14" dur="500" fill="hold"/>
                                        <p:tgtEl>
                                          <p:spTgt spid="42"/>
                                        </p:tgtEl>
                                        <p:attrNameLst>
                                          <p:attrName>ppt_x</p:attrName>
                                        </p:attrNameLst>
                                      </p:cBhvr>
                                      <p:tavLst>
                                        <p:tav tm="0">
                                          <p:val>
                                            <p:strVal val="0-#ppt_w/2"/>
                                          </p:val>
                                        </p:tav>
                                        <p:tav tm="100000">
                                          <p:val>
                                            <p:strVal val="#ppt_x"/>
                                          </p:val>
                                        </p:tav>
                                      </p:tavLst>
                                    </p:anim>
                                    <p:anim calcmode="lin" valueType="num">
                                      <p:cBhvr additive="base">
                                        <p:cTn id="15" dur="500" fill="hold"/>
                                        <p:tgtEl>
                                          <p:spTgt spid="42"/>
                                        </p:tgtEl>
                                        <p:attrNameLst>
                                          <p:attrName>ppt_y</p:attrName>
                                        </p:attrNameLst>
                                      </p:cBhvr>
                                      <p:tavLst>
                                        <p:tav tm="0">
                                          <p:val>
                                            <p:strVal val="#ppt_y"/>
                                          </p:val>
                                        </p:tav>
                                        <p:tav tm="100000">
                                          <p:val>
                                            <p:strVal val="#ppt_y"/>
                                          </p:val>
                                        </p:tav>
                                      </p:tavLst>
                                    </p:anim>
                                  </p:childTnLst>
                                </p:cTn>
                              </p:par>
                              <p:par>
                                <p:cTn id="16" presetID="2" presetClass="entr" presetSubtype="2" fill="hold" nodeType="withEffect">
                                  <p:stCondLst>
                                    <p:cond delay="0"/>
                                  </p:stCondLst>
                                  <p:childTnLst>
                                    <p:set>
                                      <p:cBhvr>
                                        <p:cTn id="17" dur="1" fill="hold">
                                          <p:stCondLst>
                                            <p:cond delay="0"/>
                                          </p:stCondLst>
                                        </p:cTn>
                                        <p:tgtEl>
                                          <p:spTgt spid="41"/>
                                        </p:tgtEl>
                                        <p:attrNameLst>
                                          <p:attrName>style.visibility</p:attrName>
                                        </p:attrNameLst>
                                      </p:cBhvr>
                                      <p:to>
                                        <p:strVal val="visible"/>
                                      </p:to>
                                    </p:set>
                                    <p:anim calcmode="lin" valueType="num">
                                      <p:cBhvr additive="base">
                                        <p:cTn id="18" dur="500" fill="hold"/>
                                        <p:tgtEl>
                                          <p:spTgt spid="41"/>
                                        </p:tgtEl>
                                        <p:attrNameLst>
                                          <p:attrName>ppt_x</p:attrName>
                                        </p:attrNameLst>
                                      </p:cBhvr>
                                      <p:tavLst>
                                        <p:tav tm="0">
                                          <p:val>
                                            <p:strVal val="1+#ppt_w/2"/>
                                          </p:val>
                                        </p:tav>
                                        <p:tav tm="100000">
                                          <p:val>
                                            <p:strVal val="#ppt_x"/>
                                          </p:val>
                                        </p:tav>
                                      </p:tavLst>
                                    </p:anim>
                                    <p:anim calcmode="lin" valueType="num">
                                      <p:cBhvr additive="base">
                                        <p:cTn id="19"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10"/>
          <p:cNvSpPr>
            <a:spLocks noChangeAspect="1"/>
          </p:cNvSpPr>
          <p:nvPr/>
        </p:nvSpPr>
        <p:spPr>
          <a:xfrm>
            <a:off x="5488567" y="3244860"/>
            <a:ext cx="560356" cy="560357"/>
          </a:xfrm>
          <a:prstGeom prst="roundRect">
            <a:avLst/>
          </a:prstGeom>
          <a:solidFill>
            <a:schemeClr val="accent2"/>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20000"/>
              </a:lnSpc>
              <a:defRPr/>
            </a:pPr>
            <a:r>
              <a:rPr lang="en-US"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03</a:t>
            </a:r>
            <a:endParaRPr lang="zh-CN"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7" name="Rounded Rectangle 11"/>
          <p:cNvSpPr>
            <a:spLocks noChangeAspect="1"/>
          </p:cNvSpPr>
          <p:nvPr/>
        </p:nvSpPr>
        <p:spPr>
          <a:xfrm>
            <a:off x="5486977" y="3959197"/>
            <a:ext cx="561944" cy="561944"/>
          </a:xfrm>
          <a:prstGeom prst="roundRect">
            <a:avLst/>
          </a:prstGeom>
          <a:solidFill>
            <a:schemeClr val="accent3"/>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20000"/>
              </a:lnSpc>
              <a:defRPr/>
            </a:pPr>
            <a:r>
              <a:rPr lang="en-US"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05</a:t>
            </a:r>
            <a:endParaRPr lang="zh-CN"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8" name="Rounded Rectangle 14"/>
          <p:cNvSpPr>
            <a:spLocks noChangeAspect="1"/>
          </p:cNvSpPr>
          <p:nvPr/>
        </p:nvSpPr>
        <p:spPr>
          <a:xfrm>
            <a:off x="5499676" y="2524176"/>
            <a:ext cx="561944" cy="561944"/>
          </a:xfrm>
          <a:prstGeom prst="roundRect">
            <a:avLst/>
          </a:prstGeom>
          <a:solidFill>
            <a:schemeClr val="accent1"/>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20000"/>
              </a:lnSpc>
              <a:defRPr/>
            </a:pPr>
            <a:r>
              <a:rPr lang="en-US"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01</a:t>
            </a:r>
            <a:endParaRPr lang="zh-CN"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9" name="Rounded Rectangle 16"/>
          <p:cNvSpPr>
            <a:spLocks noChangeAspect="1"/>
          </p:cNvSpPr>
          <p:nvPr/>
        </p:nvSpPr>
        <p:spPr>
          <a:xfrm>
            <a:off x="8757048" y="3248036"/>
            <a:ext cx="561944" cy="560357"/>
          </a:xfrm>
          <a:prstGeom prst="roundRect">
            <a:avLst/>
          </a:prstGeom>
          <a:solidFill>
            <a:schemeClr val="accent5"/>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20000"/>
              </a:lnSpc>
              <a:defRPr/>
            </a:pPr>
            <a:r>
              <a:rPr lang="en-US"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04</a:t>
            </a:r>
            <a:endParaRPr lang="zh-CN"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10" name="Rounded Rectangle 17"/>
          <p:cNvSpPr>
            <a:spLocks noChangeAspect="1"/>
          </p:cNvSpPr>
          <p:nvPr/>
        </p:nvSpPr>
        <p:spPr>
          <a:xfrm>
            <a:off x="8755461" y="3962372"/>
            <a:ext cx="561944" cy="561944"/>
          </a:xfrm>
          <a:prstGeom prst="roundRect">
            <a:avLst/>
          </a:prstGeom>
          <a:solidFill>
            <a:schemeClr val="accent6"/>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20000"/>
              </a:lnSpc>
              <a:defRPr/>
            </a:pPr>
            <a:r>
              <a:rPr lang="en-US"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06</a:t>
            </a:r>
            <a:endParaRPr lang="zh-CN"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11" name="Rounded Rectangle 23"/>
          <p:cNvSpPr>
            <a:spLocks noChangeAspect="1"/>
          </p:cNvSpPr>
          <p:nvPr/>
        </p:nvSpPr>
        <p:spPr>
          <a:xfrm>
            <a:off x="8768160" y="2527351"/>
            <a:ext cx="561944" cy="561944"/>
          </a:xfrm>
          <a:prstGeom prst="roundRect">
            <a:avLst/>
          </a:prstGeom>
          <a:solidFill>
            <a:schemeClr val="accent4"/>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20000"/>
              </a:lnSpc>
              <a:defRPr/>
            </a:pPr>
            <a:r>
              <a:rPr lang="en-US"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02</a:t>
            </a:r>
            <a:endParaRPr lang="zh-CN" altLang="zh-CN" sz="1400" dirty="0">
              <a:solidFill>
                <a:srgbClr val="FFFFFF"/>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grpSp>
        <p:nvGrpSpPr>
          <p:cNvPr id="12" name="Group 25"/>
          <p:cNvGrpSpPr/>
          <p:nvPr/>
        </p:nvGrpSpPr>
        <p:grpSpPr bwMode="auto">
          <a:xfrm>
            <a:off x="6125117" y="2509601"/>
            <a:ext cx="2013304" cy="2090934"/>
            <a:chOff x="7045224" y="2078155"/>
            <a:chExt cx="4137667" cy="2092164"/>
          </a:xfrm>
        </p:grpSpPr>
        <p:sp>
          <p:nvSpPr>
            <p:cNvPr id="13" name="TextBox 26"/>
            <p:cNvSpPr txBox="1">
              <a:spLocks noChangeArrowheads="1"/>
            </p:cNvSpPr>
            <p:nvPr/>
          </p:nvSpPr>
          <p:spPr bwMode="auto">
            <a:xfrm>
              <a:off x="7045224" y="2078155"/>
              <a:ext cx="4137667" cy="6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ct val="120000"/>
                </a:lnSpc>
              </a:pPr>
              <a:r>
                <a:rPr lang="zh-CN" altLang="en-US"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a:p>
              <a:pPr algn="just">
                <a:lnSpc>
                  <a:spcPct val="120000"/>
                </a:lnSpc>
              </a:pPr>
              <a:r>
                <a:rPr lang="zh-CN" altLang="en-US"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点击输入简要文字内容，概括精炼言简意赅的说明分项内容。</a:t>
              </a:r>
              <a:endParaRPr lang="id-ID" altLang="zh-CN"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14" name="TextBox 27"/>
            <p:cNvSpPr txBox="1">
              <a:spLocks noChangeArrowheads="1"/>
            </p:cNvSpPr>
            <p:nvPr/>
          </p:nvSpPr>
          <p:spPr bwMode="auto">
            <a:xfrm>
              <a:off x="7045224" y="3534258"/>
              <a:ext cx="4137667" cy="6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ct val="120000"/>
                </a:lnSpc>
              </a:pPr>
              <a:r>
                <a:rPr lang="zh-CN" altLang="en-US"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a:p>
              <a:pPr algn="just">
                <a:lnSpc>
                  <a:spcPct val="120000"/>
                </a:lnSpc>
              </a:pPr>
              <a:r>
                <a:rPr lang="zh-CN" altLang="en-US"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点击输入简要文字内容，概括精炼言简意赅的说明分项内容。</a:t>
              </a:r>
              <a:endParaRPr lang="id-ID" altLang="zh-CN"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15" name="TextBox 29"/>
            <p:cNvSpPr txBox="1">
              <a:spLocks noChangeArrowheads="1"/>
            </p:cNvSpPr>
            <p:nvPr/>
          </p:nvSpPr>
          <p:spPr bwMode="auto">
            <a:xfrm>
              <a:off x="7045224" y="2827642"/>
              <a:ext cx="4137667" cy="6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ct val="120000"/>
                </a:lnSpc>
              </a:pPr>
              <a:r>
                <a:rPr lang="zh-CN" altLang="en-US"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a:p>
              <a:pPr algn="just">
                <a:lnSpc>
                  <a:spcPct val="120000"/>
                </a:lnSpc>
              </a:pPr>
              <a:r>
                <a:rPr lang="zh-CN" altLang="en-US"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点击输入简要文字内容，概括精炼言简意赅的说明分项内容。</a:t>
              </a:r>
              <a:endParaRPr lang="id-ID" altLang="zh-CN"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grpSp>
      <p:grpSp>
        <p:nvGrpSpPr>
          <p:cNvPr id="16" name="Group 30"/>
          <p:cNvGrpSpPr/>
          <p:nvPr/>
        </p:nvGrpSpPr>
        <p:grpSpPr bwMode="auto">
          <a:xfrm>
            <a:off x="9384075" y="2515950"/>
            <a:ext cx="2031464" cy="2091028"/>
            <a:chOff x="7045224" y="2078155"/>
            <a:chExt cx="4137667" cy="2092123"/>
          </a:xfrm>
        </p:grpSpPr>
        <p:sp>
          <p:nvSpPr>
            <p:cNvPr id="17" name="TextBox 31"/>
            <p:cNvSpPr txBox="1">
              <a:spLocks noChangeArrowheads="1"/>
            </p:cNvSpPr>
            <p:nvPr/>
          </p:nvSpPr>
          <p:spPr bwMode="auto">
            <a:xfrm>
              <a:off x="7045224" y="2078155"/>
              <a:ext cx="4137667" cy="636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ct val="120000"/>
                </a:lnSpc>
              </a:pPr>
              <a:r>
                <a:rPr lang="zh-CN" altLang="en-US"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a:p>
              <a:pPr algn="just">
                <a:lnSpc>
                  <a:spcPct val="120000"/>
                </a:lnSpc>
              </a:pPr>
              <a:r>
                <a:rPr lang="zh-CN" altLang="en-US"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点击输入简要文字内容，概括精炼言简意赅的说明分项内容。</a:t>
              </a:r>
              <a:endParaRPr lang="id-ID" altLang="zh-CN"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18" name="TextBox 32"/>
            <p:cNvSpPr txBox="1">
              <a:spLocks noChangeArrowheads="1"/>
            </p:cNvSpPr>
            <p:nvPr/>
          </p:nvSpPr>
          <p:spPr bwMode="auto">
            <a:xfrm>
              <a:off x="7045224" y="3534258"/>
              <a:ext cx="4137667" cy="636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ct val="120000"/>
                </a:lnSpc>
              </a:pPr>
              <a:r>
                <a:rPr lang="zh-CN" altLang="en-US"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a:p>
              <a:pPr algn="just">
                <a:lnSpc>
                  <a:spcPct val="120000"/>
                </a:lnSpc>
              </a:pPr>
              <a:r>
                <a:rPr lang="zh-CN" altLang="en-US"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点击输入简要文字内容，概括精炼言简意赅的说明分项内容。</a:t>
              </a:r>
              <a:endParaRPr lang="id-ID" altLang="zh-CN"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
          <p:nvSpPr>
            <p:cNvPr id="19" name="TextBox 34"/>
            <p:cNvSpPr txBox="1">
              <a:spLocks noChangeArrowheads="1"/>
            </p:cNvSpPr>
            <p:nvPr/>
          </p:nvSpPr>
          <p:spPr bwMode="auto">
            <a:xfrm>
              <a:off x="7045224" y="2827643"/>
              <a:ext cx="4137667" cy="636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ct val="120000"/>
                </a:lnSpc>
              </a:pPr>
              <a:r>
                <a:rPr lang="zh-CN" altLang="en-US"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14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a:p>
              <a:pPr algn="just">
                <a:lnSpc>
                  <a:spcPct val="120000"/>
                </a:lnSpc>
              </a:pPr>
              <a:r>
                <a:rPr lang="zh-CN" altLang="en-US"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点击输入简要文字内容，概括精炼言简意赅的说明分项内容。</a:t>
              </a:r>
              <a:endParaRPr lang="id-ID" altLang="zh-CN" sz="1067"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grpSp>
      <p:sp>
        <p:nvSpPr>
          <p:cNvPr id="23" name="矩形 22"/>
          <p:cNvSpPr/>
          <p:nvPr/>
        </p:nvSpPr>
        <p:spPr>
          <a:xfrm>
            <a:off x="-5807"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 name="矩形 1">
            <a:extLst>
              <a:ext uri="{FF2B5EF4-FFF2-40B4-BE49-F238E27FC236}">
                <a16:creationId xmlns:a16="http://schemas.microsoft.com/office/drawing/2014/main" id="{D9CFD49E-CDF9-4026-8F54-FF2F2FE229C2}"/>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pic>
        <p:nvPicPr>
          <p:cNvPr id="24" name="图片 23">
            <a:extLst>
              <a:ext uri="{FF2B5EF4-FFF2-40B4-BE49-F238E27FC236}">
                <a16:creationId xmlns:a16="http://schemas.microsoft.com/office/drawing/2014/main" id="{EB11E530-1A57-440A-B682-E5749CB642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461" y="2015105"/>
            <a:ext cx="4241685" cy="2827790"/>
          </a:xfrm>
          <a:prstGeom prst="rect">
            <a:avLst/>
          </a:prstGeom>
        </p:spPr>
      </p:pic>
    </p:spTree>
    <p:extLst>
      <p:ext uri="{BB962C8B-B14F-4D97-AF65-F5344CB8AC3E}">
        <p14:creationId xmlns:p14="http://schemas.microsoft.com/office/powerpoint/2010/main" val="3808553888"/>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350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1500"/>
                                        <p:tgtEl>
                                          <p:spTgt spid="6"/>
                                        </p:tgtEl>
                                      </p:cBhvr>
                                    </p:animEffect>
                                  </p:childTnLst>
                                </p:cTn>
                              </p:par>
                              <p:par>
                                <p:cTn id="8" presetID="14" presetClass="entr" presetSubtype="10" fill="hold" grpId="0" nodeType="withEffect">
                                  <p:stCondLst>
                                    <p:cond delay="350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1500"/>
                                        <p:tgtEl>
                                          <p:spTgt spid="7"/>
                                        </p:tgtEl>
                                      </p:cBhvr>
                                    </p:animEffect>
                                  </p:childTnLst>
                                </p:cTn>
                              </p:par>
                              <p:par>
                                <p:cTn id="11" presetID="14" presetClass="entr" presetSubtype="10" fill="hold" grpId="0" nodeType="withEffect">
                                  <p:stCondLst>
                                    <p:cond delay="3500"/>
                                  </p:stCondLst>
                                  <p:childTnLst>
                                    <p:set>
                                      <p:cBhvr>
                                        <p:cTn id="12" dur="1" fill="hold">
                                          <p:stCondLst>
                                            <p:cond delay="0"/>
                                          </p:stCondLst>
                                        </p:cTn>
                                        <p:tgtEl>
                                          <p:spTgt spid="8"/>
                                        </p:tgtEl>
                                        <p:attrNameLst>
                                          <p:attrName>style.visibility</p:attrName>
                                        </p:attrNameLst>
                                      </p:cBhvr>
                                      <p:to>
                                        <p:strVal val="visible"/>
                                      </p:to>
                                    </p:set>
                                    <p:animEffect transition="in" filter="randombar(horizontal)">
                                      <p:cBhvr>
                                        <p:cTn id="13" dur="1500"/>
                                        <p:tgtEl>
                                          <p:spTgt spid="8"/>
                                        </p:tgtEl>
                                      </p:cBhvr>
                                    </p:animEffect>
                                  </p:childTnLst>
                                </p:cTn>
                              </p:par>
                              <p:par>
                                <p:cTn id="14" presetID="14" presetClass="entr" presetSubtype="10" fill="hold" grpId="0" nodeType="withEffect">
                                  <p:stCondLst>
                                    <p:cond delay="3500"/>
                                  </p:stCondLst>
                                  <p:childTnLst>
                                    <p:set>
                                      <p:cBhvr>
                                        <p:cTn id="15" dur="1" fill="hold">
                                          <p:stCondLst>
                                            <p:cond delay="0"/>
                                          </p:stCondLst>
                                        </p:cTn>
                                        <p:tgtEl>
                                          <p:spTgt spid="9"/>
                                        </p:tgtEl>
                                        <p:attrNameLst>
                                          <p:attrName>style.visibility</p:attrName>
                                        </p:attrNameLst>
                                      </p:cBhvr>
                                      <p:to>
                                        <p:strVal val="visible"/>
                                      </p:to>
                                    </p:set>
                                    <p:animEffect transition="in" filter="randombar(horizontal)">
                                      <p:cBhvr>
                                        <p:cTn id="16" dur="1500"/>
                                        <p:tgtEl>
                                          <p:spTgt spid="9"/>
                                        </p:tgtEl>
                                      </p:cBhvr>
                                    </p:animEffect>
                                  </p:childTnLst>
                                </p:cTn>
                              </p:par>
                              <p:par>
                                <p:cTn id="17" presetID="14" presetClass="entr" presetSubtype="10" fill="hold" grpId="0" nodeType="withEffect">
                                  <p:stCondLst>
                                    <p:cond delay="3500"/>
                                  </p:stCondLst>
                                  <p:childTnLst>
                                    <p:set>
                                      <p:cBhvr>
                                        <p:cTn id="18" dur="1" fill="hold">
                                          <p:stCondLst>
                                            <p:cond delay="0"/>
                                          </p:stCondLst>
                                        </p:cTn>
                                        <p:tgtEl>
                                          <p:spTgt spid="10"/>
                                        </p:tgtEl>
                                        <p:attrNameLst>
                                          <p:attrName>style.visibility</p:attrName>
                                        </p:attrNameLst>
                                      </p:cBhvr>
                                      <p:to>
                                        <p:strVal val="visible"/>
                                      </p:to>
                                    </p:set>
                                    <p:animEffect transition="in" filter="randombar(horizontal)">
                                      <p:cBhvr>
                                        <p:cTn id="19" dur="1500"/>
                                        <p:tgtEl>
                                          <p:spTgt spid="10"/>
                                        </p:tgtEl>
                                      </p:cBhvr>
                                    </p:animEffect>
                                  </p:childTnLst>
                                </p:cTn>
                              </p:par>
                              <p:par>
                                <p:cTn id="20" presetID="14" presetClass="entr" presetSubtype="10" fill="hold" grpId="0" nodeType="withEffect">
                                  <p:stCondLst>
                                    <p:cond delay="3500"/>
                                  </p:stCondLst>
                                  <p:childTnLst>
                                    <p:set>
                                      <p:cBhvr>
                                        <p:cTn id="21" dur="1" fill="hold">
                                          <p:stCondLst>
                                            <p:cond delay="0"/>
                                          </p:stCondLst>
                                        </p:cTn>
                                        <p:tgtEl>
                                          <p:spTgt spid="11"/>
                                        </p:tgtEl>
                                        <p:attrNameLst>
                                          <p:attrName>style.visibility</p:attrName>
                                        </p:attrNameLst>
                                      </p:cBhvr>
                                      <p:to>
                                        <p:strVal val="visible"/>
                                      </p:to>
                                    </p:set>
                                    <p:animEffect transition="in" filter="randombar(horizontal)">
                                      <p:cBhvr>
                                        <p:cTn id="22" dur="1500"/>
                                        <p:tgtEl>
                                          <p:spTgt spid="11"/>
                                        </p:tgtEl>
                                      </p:cBhvr>
                                    </p:animEffect>
                                  </p:childTnLst>
                                </p:cTn>
                              </p:par>
                              <p:par>
                                <p:cTn id="23" presetID="2" presetClass="entr" presetSubtype="2" fill="hold" nodeType="withEffect">
                                  <p:stCondLst>
                                    <p:cond delay="55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1+#ppt_w/2"/>
                                          </p:val>
                                        </p:tav>
                                        <p:tav tm="100000">
                                          <p:val>
                                            <p:strVal val="#ppt_x"/>
                                          </p:val>
                                        </p:tav>
                                      </p:tavLst>
                                    </p:anim>
                                    <p:anim calcmode="lin" valueType="num">
                                      <p:cBhvr additive="base">
                                        <p:cTn id="26" dur="500" fill="hold"/>
                                        <p:tgtEl>
                                          <p:spTgt spid="12"/>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550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66991" y="2437253"/>
            <a:ext cx="3461389" cy="3055187"/>
            <a:chOff x="4366990" y="2437253"/>
            <a:chExt cx="3461389" cy="3055186"/>
          </a:xfrm>
        </p:grpSpPr>
        <p:sp>
          <p:nvSpPr>
            <p:cNvPr id="4" name="Freeform: Shape 3"/>
            <p:cNvSpPr/>
            <p:nvPr/>
          </p:nvSpPr>
          <p:spPr>
            <a:xfrm>
              <a:off x="4977729" y="2698762"/>
              <a:ext cx="2228892" cy="2529491"/>
            </a:xfrm>
            <a:custGeom>
              <a:avLst/>
              <a:gdLst/>
              <a:ahLst/>
              <a:cxnLst>
                <a:cxn ang="0">
                  <a:pos x="wd2" y="hd2"/>
                </a:cxn>
                <a:cxn ang="5400000">
                  <a:pos x="wd2" y="hd2"/>
                </a:cxn>
                <a:cxn ang="10800000">
                  <a:pos x="wd2" y="hd2"/>
                </a:cxn>
                <a:cxn ang="16200000">
                  <a:pos x="wd2" y="hd2"/>
                </a:cxn>
              </a:cxnLst>
              <a:rect l="0" t="0" r="r" b="b"/>
              <a:pathLst>
                <a:path w="21529" h="21570" extrusionOk="0">
                  <a:moveTo>
                    <a:pt x="538" y="6909"/>
                  </a:moveTo>
                  <a:cubicBezTo>
                    <a:pt x="1461" y="7610"/>
                    <a:pt x="2084" y="8535"/>
                    <a:pt x="2344" y="9550"/>
                  </a:cubicBezTo>
                  <a:cubicBezTo>
                    <a:pt x="2607" y="10563"/>
                    <a:pt x="2500" y="11653"/>
                    <a:pt x="2066" y="12653"/>
                  </a:cubicBezTo>
                  <a:cubicBezTo>
                    <a:pt x="1851" y="13153"/>
                    <a:pt x="1549" y="13624"/>
                    <a:pt x="1175" y="14047"/>
                  </a:cubicBezTo>
                  <a:cubicBezTo>
                    <a:pt x="988" y="14258"/>
                    <a:pt x="783" y="14456"/>
                    <a:pt x="563" y="14641"/>
                  </a:cubicBezTo>
                  <a:cubicBezTo>
                    <a:pt x="535" y="14664"/>
                    <a:pt x="508" y="14687"/>
                    <a:pt x="480" y="14710"/>
                  </a:cubicBezTo>
                  <a:cubicBezTo>
                    <a:pt x="448" y="14736"/>
                    <a:pt x="416" y="14761"/>
                    <a:pt x="384" y="14787"/>
                  </a:cubicBezTo>
                  <a:cubicBezTo>
                    <a:pt x="262" y="14888"/>
                    <a:pt x="169" y="15015"/>
                    <a:pt x="114" y="15148"/>
                  </a:cubicBezTo>
                  <a:cubicBezTo>
                    <a:pt x="5" y="15419"/>
                    <a:pt x="39" y="15673"/>
                    <a:pt x="115" y="15884"/>
                  </a:cubicBezTo>
                  <a:cubicBezTo>
                    <a:pt x="195" y="16097"/>
                    <a:pt x="324" y="16283"/>
                    <a:pt x="510" y="16443"/>
                  </a:cubicBezTo>
                  <a:cubicBezTo>
                    <a:pt x="604" y="16523"/>
                    <a:pt x="714" y="16596"/>
                    <a:pt x="845" y="16653"/>
                  </a:cubicBezTo>
                  <a:cubicBezTo>
                    <a:pt x="977" y="16710"/>
                    <a:pt x="1132" y="16749"/>
                    <a:pt x="1297" y="16755"/>
                  </a:cubicBezTo>
                  <a:cubicBezTo>
                    <a:pt x="1379" y="16758"/>
                    <a:pt x="1462" y="16752"/>
                    <a:pt x="1542" y="16738"/>
                  </a:cubicBezTo>
                  <a:cubicBezTo>
                    <a:pt x="1582" y="16731"/>
                    <a:pt x="1622" y="16722"/>
                    <a:pt x="1660" y="16711"/>
                  </a:cubicBezTo>
                  <a:cubicBezTo>
                    <a:pt x="1682" y="16705"/>
                    <a:pt x="1703" y="16698"/>
                    <a:pt x="1725" y="16692"/>
                  </a:cubicBezTo>
                  <a:cubicBezTo>
                    <a:pt x="1761" y="16682"/>
                    <a:pt x="1797" y="16672"/>
                    <a:pt x="1833" y="16661"/>
                  </a:cubicBezTo>
                  <a:cubicBezTo>
                    <a:pt x="1870" y="16652"/>
                    <a:pt x="1906" y="16642"/>
                    <a:pt x="1942" y="16633"/>
                  </a:cubicBezTo>
                  <a:cubicBezTo>
                    <a:pt x="2088" y="16595"/>
                    <a:pt x="2235" y="16563"/>
                    <a:pt x="2384" y="16535"/>
                  </a:cubicBezTo>
                  <a:cubicBezTo>
                    <a:pt x="2977" y="16425"/>
                    <a:pt x="3590" y="16393"/>
                    <a:pt x="4193" y="16443"/>
                  </a:cubicBezTo>
                  <a:cubicBezTo>
                    <a:pt x="5401" y="16540"/>
                    <a:pt x="6568" y="16973"/>
                    <a:pt x="7492" y="17666"/>
                  </a:cubicBezTo>
                  <a:cubicBezTo>
                    <a:pt x="8420" y="18356"/>
                    <a:pt x="9100" y="19300"/>
                    <a:pt x="9406" y="20334"/>
                  </a:cubicBezTo>
                  <a:cubicBezTo>
                    <a:pt x="9425" y="20399"/>
                    <a:pt x="9443" y="20464"/>
                    <a:pt x="9460" y="20529"/>
                  </a:cubicBezTo>
                  <a:cubicBezTo>
                    <a:pt x="9468" y="20561"/>
                    <a:pt x="9475" y="20594"/>
                    <a:pt x="9483" y="20627"/>
                  </a:cubicBezTo>
                  <a:cubicBezTo>
                    <a:pt x="9488" y="20647"/>
                    <a:pt x="9492" y="20666"/>
                    <a:pt x="9497" y="20686"/>
                  </a:cubicBezTo>
                  <a:cubicBezTo>
                    <a:pt x="9499" y="20695"/>
                    <a:pt x="9501" y="20704"/>
                    <a:pt x="9503" y="20713"/>
                  </a:cubicBezTo>
                  <a:cubicBezTo>
                    <a:pt x="9508" y="20728"/>
                    <a:pt x="9512" y="20744"/>
                    <a:pt x="9517" y="20759"/>
                  </a:cubicBezTo>
                  <a:cubicBezTo>
                    <a:pt x="9552" y="20878"/>
                    <a:pt x="9606" y="20989"/>
                    <a:pt x="9688" y="21099"/>
                  </a:cubicBezTo>
                  <a:cubicBezTo>
                    <a:pt x="9769" y="21207"/>
                    <a:pt x="9878" y="21306"/>
                    <a:pt x="10002" y="21381"/>
                  </a:cubicBezTo>
                  <a:cubicBezTo>
                    <a:pt x="10253" y="21532"/>
                    <a:pt x="10545" y="21583"/>
                    <a:pt x="10808" y="21567"/>
                  </a:cubicBezTo>
                  <a:cubicBezTo>
                    <a:pt x="11073" y="21551"/>
                    <a:pt x="11324" y="21474"/>
                    <a:pt x="11546" y="21332"/>
                  </a:cubicBezTo>
                  <a:cubicBezTo>
                    <a:pt x="11766" y="21192"/>
                    <a:pt x="11953" y="20969"/>
                    <a:pt x="12021" y="20712"/>
                  </a:cubicBezTo>
                  <a:cubicBezTo>
                    <a:pt x="12040" y="20640"/>
                    <a:pt x="12058" y="20569"/>
                    <a:pt x="12076" y="20498"/>
                  </a:cubicBezTo>
                  <a:cubicBezTo>
                    <a:pt x="12094" y="20432"/>
                    <a:pt x="12113" y="20368"/>
                    <a:pt x="12134" y="20303"/>
                  </a:cubicBezTo>
                  <a:cubicBezTo>
                    <a:pt x="12215" y="20044"/>
                    <a:pt x="12319" y="19791"/>
                    <a:pt x="12442" y="19546"/>
                  </a:cubicBezTo>
                  <a:cubicBezTo>
                    <a:pt x="12933" y="18564"/>
                    <a:pt x="13762" y="17719"/>
                    <a:pt x="14798" y="17166"/>
                  </a:cubicBezTo>
                  <a:cubicBezTo>
                    <a:pt x="15832" y="16609"/>
                    <a:pt x="17063" y="16343"/>
                    <a:pt x="18274" y="16412"/>
                  </a:cubicBezTo>
                  <a:cubicBezTo>
                    <a:pt x="18576" y="16429"/>
                    <a:pt x="18877" y="16466"/>
                    <a:pt x="19174" y="16523"/>
                  </a:cubicBezTo>
                  <a:cubicBezTo>
                    <a:pt x="19322" y="16551"/>
                    <a:pt x="19469" y="16584"/>
                    <a:pt x="19614" y="16622"/>
                  </a:cubicBezTo>
                  <a:cubicBezTo>
                    <a:pt x="19687" y="16641"/>
                    <a:pt x="19759" y="16661"/>
                    <a:pt x="19831" y="16683"/>
                  </a:cubicBezTo>
                  <a:cubicBezTo>
                    <a:pt x="19845" y="16687"/>
                    <a:pt x="19859" y="16690"/>
                    <a:pt x="19873" y="16694"/>
                  </a:cubicBezTo>
                  <a:cubicBezTo>
                    <a:pt x="19893" y="16699"/>
                    <a:pt x="19914" y="16704"/>
                    <a:pt x="19934" y="16709"/>
                  </a:cubicBezTo>
                  <a:cubicBezTo>
                    <a:pt x="19975" y="16717"/>
                    <a:pt x="20008" y="16723"/>
                    <a:pt x="20046" y="16728"/>
                  </a:cubicBezTo>
                  <a:cubicBezTo>
                    <a:pt x="20121" y="16737"/>
                    <a:pt x="20197" y="16740"/>
                    <a:pt x="20272" y="16737"/>
                  </a:cubicBezTo>
                  <a:cubicBezTo>
                    <a:pt x="20577" y="16722"/>
                    <a:pt x="20847" y="16603"/>
                    <a:pt x="21043" y="16447"/>
                  </a:cubicBezTo>
                  <a:cubicBezTo>
                    <a:pt x="21241" y="16290"/>
                    <a:pt x="21384" y="16093"/>
                    <a:pt x="21460" y="15864"/>
                  </a:cubicBezTo>
                  <a:cubicBezTo>
                    <a:pt x="21536" y="15637"/>
                    <a:pt x="21535" y="15362"/>
                    <a:pt x="21412" y="15118"/>
                  </a:cubicBezTo>
                  <a:cubicBezTo>
                    <a:pt x="21352" y="14997"/>
                    <a:pt x="21266" y="14888"/>
                    <a:pt x="21168" y="14801"/>
                  </a:cubicBezTo>
                  <a:cubicBezTo>
                    <a:pt x="21156" y="14789"/>
                    <a:pt x="21144" y="14778"/>
                    <a:pt x="21131" y="14768"/>
                  </a:cubicBezTo>
                  <a:cubicBezTo>
                    <a:pt x="21121" y="14759"/>
                    <a:pt x="21110" y="14751"/>
                    <a:pt x="21100" y="14742"/>
                  </a:cubicBezTo>
                  <a:cubicBezTo>
                    <a:pt x="21085" y="14730"/>
                    <a:pt x="21069" y="14718"/>
                    <a:pt x="21054" y="14706"/>
                  </a:cubicBezTo>
                  <a:cubicBezTo>
                    <a:pt x="21027" y="14683"/>
                    <a:pt x="21000" y="14660"/>
                    <a:pt x="20972" y="14638"/>
                  </a:cubicBezTo>
                  <a:cubicBezTo>
                    <a:pt x="20086" y="13898"/>
                    <a:pt x="19447" y="12932"/>
                    <a:pt x="19183" y="11888"/>
                  </a:cubicBezTo>
                  <a:cubicBezTo>
                    <a:pt x="18915" y="10846"/>
                    <a:pt x="19029" y="9733"/>
                    <a:pt x="19498" y="8745"/>
                  </a:cubicBezTo>
                  <a:cubicBezTo>
                    <a:pt x="19730" y="8251"/>
                    <a:pt x="20049" y="7788"/>
                    <a:pt x="20437" y="7376"/>
                  </a:cubicBezTo>
                  <a:cubicBezTo>
                    <a:pt x="20631" y="7169"/>
                    <a:pt x="20842" y="6976"/>
                    <a:pt x="21068" y="6797"/>
                  </a:cubicBezTo>
                  <a:cubicBezTo>
                    <a:pt x="21086" y="6783"/>
                    <a:pt x="21103" y="6768"/>
                    <a:pt x="21121" y="6754"/>
                  </a:cubicBezTo>
                  <a:cubicBezTo>
                    <a:pt x="21140" y="6738"/>
                    <a:pt x="21177" y="6706"/>
                    <a:pt x="21195" y="6687"/>
                  </a:cubicBezTo>
                  <a:cubicBezTo>
                    <a:pt x="21240" y="6644"/>
                    <a:pt x="21282" y="6597"/>
                    <a:pt x="21321" y="6545"/>
                  </a:cubicBezTo>
                  <a:cubicBezTo>
                    <a:pt x="21398" y="6443"/>
                    <a:pt x="21460" y="6324"/>
                    <a:pt x="21494" y="6198"/>
                  </a:cubicBezTo>
                  <a:cubicBezTo>
                    <a:pt x="21566" y="5945"/>
                    <a:pt x="21523" y="5678"/>
                    <a:pt x="21405" y="5462"/>
                  </a:cubicBezTo>
                  <a:cubicBezTo>
                    <a:pt x="21288" y="5244"/>
                    <a:pt x="21102" y="5063"/>
                    <a:pt x="20863" y="4939"/>
                  </a:cubicBezTo>
                  <a:cubicBezTo>
                    <a:pt x="20627" y="4815"/>
                    <a:pt x="20327" y="4759"/>
                    <a:pt x="20047" y="4795"/>
                  </a:cubicBezTo>
                  <a:cubicBezTo>
                    <a:pt x="19977" y="4804"/>
                    <a:pt x="19909" y="4818"/>
                    <a:pt x="19844" y="4836"/>
                  </a:cubicBezTo>
                  <a:cubicBezTo>
                    <a:pt x="19803" y="4847"/>
                    <a:pt x="19762" y="4859"/>
                    <a:pt x="19721" y="4870"/>
                  </a:cubicBezTo>
                  <a:cubicBezTo>
                    <a:pt x="19653" y="4889"/>
                    <a:pt x="19577" y="4908"/>
                    <a:pt x="19505" y="4926"/>
                  </a:cubicBezTo>
                  <a:cubicBezTo>
                    <a:pt x="19358" y="4961"/>
                    <a:pt x="19209" y="4992"/>
                    <a:pt x="19060" y="5018"/>
                  </a:cubicBezTo>
                  <a:cubicBezTo>
                    <a:pt x="18463" y="5122"/>
                    <a:pt x="17850" y="5149"/>
                    <a:pt x="17246" y="5096"/>
                  </a:cubicBezTo>
                  <a:cubicBezTo>
                    <a:pt x="16038" y="4993"/>
                    <a:pt x="14878" y="4552"/>
                    <a:pt x="13961" y="3850"/>
                  </a:cubicBezTo>
                  <a:cubicBezTo>
                    <a:pt x="13041" y="3153"/>
                    <a:pt x="12371" y="2203"/>
                    <a:pt x="12075" y="1166"/>
                  </a:cubicBezTo>
                  <a:cubicBezTo>
                    <a:pt x="12057" y="1101"/>
                    <a:pt x="12039" y="1036"/>
                    <a:pt x="12023" y="971"/>
                  </a:cubicBezTo>
                  <a:cubicBezTo>
                    <a:pt x="12015" y="934"/>
                    <a:pt x="12006" y="898"/>
                    <a:pt x="11998" y="861"/>
                  </a:cubicBezTo>
                  <a:cubicBezTo>
                    <a:pt x="11995" y="852"/>
                    <a:pt x="11993" y="843"/>
                    <a:pt x="11991" y="833"/>
                  </a:cubicBezTo>
                  <a:cubicBezTo>
                    <a:pt x="11985" y="815"/>
                    <a:pt x="11979" y="796"/>
                    <a:pt x="11974" y="777"/>
                  </a:cubicBezTo>
                  <a:cubicBezTo>
                    <a:pt x="11963" y="745"/>
                    <a:pt x="11951" y="715"/>
                    <a:pt x="11937" y="684"/>
                  </a:cubicBezTo>
                  <a:cubicBezTo>
                    <a:pt x="11829" y="437"/>
                    <a:pt x="11599" y="233"/>
                    <a:pt x="11351" y="127"/>
                  </a:cubicBezTo>
                  <a:cubicBezTo>
                    <a:pt x="11101" y="18"/>
                    <a:pt x="10837" y="-17"/>
                    <a:pt x="10575" y="7"/>
                  </a:cubicBezTo>
                  <a:cubicBezTo>
                    <a:pt x="10315" y="32"/>
                    <a:pt x="10046" y="122"/>
                    <a:pt x="9826" y="300"/>
                  </a:cubicBezTo>
                  <a:cubicBezTo>
                    <a:pt x="9718" y="388"/>
                    <a:pt x="9626" y="498"/>
                    <a:pt x="9562" y="615"/>
                  </a:cubicBezTo>
                  <a:cubicBezTo>
                    <a:pt x="9530" y="674"/>
                    <a:pt x="9505" y="735"/>
                    <a:pt x="9485" y="795"/>
                  </a:cubicBezTo>
                  <a:cubicBezTo>
                    <a:pt x="9481" y="810"/>
                    <a:pt x="9476" y="825"/>
                    <a:pt x="9472" y="840"/>
                  </a:cubicBezTo>
                  <a:cubicBezTo>
                    <a:pt x="9469" y="853"/>
                    <a:pt x="9466" y="866"/>
                    <a:pt x="9463" y="879"/>
                  </a:cubicBezTo>
                  <a:cubicBezTo>
                    <a:pt x="9459" y="897"/>
                    <a:pt x="9455" y="914"/>
                    <a:pt x="9450" y="932"/>
                  </a:cubicBezTo>
                  <a:cubicBezTo>
                    <a:pt x="9420" y="1060"/>
                    <a:pt x="9382" y="1193"/>
                    <a:pt x="9340" y="1321"/>
                  </a:cubicBezTo>
                  <a:cubicBezTo>
                    <a:pt x="9256" y="1578"/>
                    <a:pt x="9150" y="1830"/>
                    <a:pt x="9023" y="2073"/>
                  </a:cubicBezTo>
                  <a:cubicBezTo>
                    <a:pt x="8517" y="3047"/>
                    <a:pt x="7672" y="3880"/>
                    <a:pt x="6626" y="4420"/>
                  </a:cubicBezTo>
                  <a:cubicBezTo>
                    <a:pt x="5578" y="4965"/>
                    <a:pt x="4368" y="5265"/>
                    <a:pt x="3198" y="5207"/>
                  </a:cubicBezTo>
                  <a:cubicBezTo>
                    <a:pt x="2906" y="5192"/>
                    <a:pt x="2617" y="5155"/>
                    <a:pt x="2336" y="5095"/>
                  </a:cubicBezTo>
                  <a:cubicBezTo>
                    <a:pt x="2195" y="5065"/>
                    <a:pt x="2056" y="5030"/>
                    <a:pt x="1920" y="4988"/>
                  </a:cubicBezTo>
                  <a:cubicBezTo>
                    <a:pt x="1886" y="4977"/>
                    <a:pt x="1852" y="4966"/>
                    <a:pt x="1818" y="4956"/>
                  </a:cubicBezTo>
                  <a:cubicBezTo>
                    <a:pt x="1781" y="4943"/>
                    <a:pt x="1743" y="4930"/>
                    <a:pt x="1706" y="4918"/>
                  </a:cubicBezTo>
                  <a:cubicBezTo>
                    <a:pt x="1594" y="4880"/>
                    <a:pt x="1468" y="4854"/>
                    <a:pt x="1337" y="4844"/>
                  </a:cubicBezTo>
                  <a:cubicBezTo>
                    <a:pt x="1075" y="4823"/>
                    <a:pt x="781" y="4881"/>
                    <a:pt x="542" y="5026"/>
                  </a:cubicBezTo>
                  <a:cubicBezTo>
                    <a:pt x="302" y="5169"/>
                    <a:pt x="123" y="5392"/>
                    <a:pt x="46" y="5641"/>
                  </a:cubicBezTo>
                  <a:cubicBezTo>
                    <a:pt x="-34" y="5890"/>
                    <a:pt x="-4" y="6161"/>
                    <a:pt x="100" y="6382"/>
                  </a:cubicBezTo>
                  <a:cubicBezTo>
                    <a:pt x="203" y="6605"/>
                    <a:pt x="368" y="6779"/>
                    <a:pt x="541" y="6911"/>
                  </a:cubicBezTo>
                  <a:cubicBezTo>
                    <a:pt x="599" y="6852"/>
                    <a:pt x="656" y="6793"/>
                    <a:pt x="714" y="6734"/>
                  </a:cubicBezTo>
                  <a:cubicBezTo>
                    <a:pt x="772" y="6675"/>
                    <a:pt x="830" y="6616"/>
                    <a:pt x="888" y="6557"/>
                  </a:cubicBezTo>
                  <a:cubicBezTo>
                    <a:pt x="945" y="6497"/>
                    <a:pt x="1003" y="6438"/>
                    <a:pt x="1061" y="6379"/>
                  </a:cubicBezTo>
                  <a:cubicBezTo>
                    <a:pt x="1119" y="6320"/>
                    <a:pt x="1176" y="6261"/>
                    <a:pt x="1234" y="6202"/>
                  </a:cubicBezTo>
                  <a:cubicBezTo>
                    <a:pt x="1158" y="6144"/>
                    <a:pt x="1109" y="6084"/>
                    <a:pt x="1087" y="6034"/>
                  </a:cubicBezTo>
                  <a:cubicBezTo>
                    <a:pt x="1065" y="5985"/>
                    <a:pt x="1065" y="5946"/>
                    <a:pt x="1075" y="5913"/>
                  </a:cubicBezTo>
                  <a:cubicBezTo>
                    <a:pt x="1086" y="5879"/>
                    <a:pt x="1110" y="5850"/>
                    <a:pt x="1143" y="5831"/>
                  </a:cubicBezTo>
                  <a:cubicBezTo>
                    <a:pt x="1175" y="5812"/>
                    <a:pt x="1215" y="5802"/>
                    <a:pt x="1274" y="5806"/>
                  </a:cubicBezTo>
                  <a:cubicBezTo>
                    <a:pt x="1304" y="5809"/>
                    <a:pt x="1337" y="5815"/>
                    <a:pt x="1375" y="5828"/>
                  </a:cubicBezTo>
                  <a:cubicBezTo>
                    <a:pt x="1413" y="5841"/>
                    <a:pt x="1451" y="5854"/>
                    <a:pt x="1489" y="5866"/>
                  </a:cubicBezTo>
                  <a:cubicBezTo>
                    <a:pt x="1530" y="5880"/>
                    <a:pt x="1572" y="5893"/>
                    <a:pt x="1614" y="5907"/>
                  </a:cubicBezTo>
                  <a:cubicBezTo>
                    <a:pt x="1782" y="5959"/>
                    <a:pt x="1952" y="6003"/>
                    <a:pt x="2124" y="6040"/>
                  </a:cubicBezTo>
                  <a:cubicBezTo>
                    <a:pt x="2467" y="6114"/>
                    <a:pt x="2816" y="6157"/>
                    <a:pt x="3164" y="6173"/>
                  </a:cubicBezTo>
                  <a:cubicBezTo>
                    <a:pt x="4563" y="6236"/>
                    <a:pt x="5942" y="5862"/>
                    <a:pt x="7165" y="5228"/>
                  </a:cubicBezTo>
                  <a:cubicBezTo>
                    <a:pt x="8398" y="4591"/>
                    <a:pt x="9394" y="3609"/>
                    <a:pt x="9987" y="2465"/>
                  </a:cubicBezTo>
                  <a:cubicBezTo>
                    <a:pt x="10136" y="2179"/>
                    <a:pt x="10261" y="1883"/>
                    <a:pt x="10360" y="1582"/>
                  </a:cubicBezTo>
                  <a:cubicBezTo>
                    <a:pt x="10410" y="1430"/>
                    <a:pt x="10452" y="1280"/>
                    <a:pt x="10490" y="1122"/>
                  </a:cubicBezTo>
                  <a:cubicBezTo>
                    <a:pt x="10494" y="1105"/>
                    <a:pt x="10498" y="1087"/>
                    <a:pt x="10502" y="1069"/>
                  </a:cubicBezTo>
                  <a:cubicBezTo>
                    <a:pt x="10503" y="1064"/>
                    <a:pt x="10505" y="1059"/>
                    <a:pt x="10506" y="1054"/>
                  </a:cubicBezTo>
                  <a:cubicBezTo>
                    <a:pt x="10506" y="1051"/>
                    <a:pt x="10508" y="1049"/>
                    <a:pt x="10508" y="1047"/>
                  </a:cubicBezTo>
                  <a:cubicBezTo>
                    <a:pt x="10511" y="1037"/>
                    <a:pt x="10515" y="1029"/>
                    <a:pt x="10518" y="1022"/>
                  </a:cubicBezTo>
                  <a:cubicBezTo>
                    <a:pt x="10526" y="1009"/>
                    <a:pt x="10534" y="999"/>
                    <a:pt x="10547" y="989"/>
                  </a:cubicBezTo>
                  <a:cubicBezTo>
                    <a:pt x="10570" y="968"/>
                    <a:pt x="10622" y="945"/>
                    <a:pt x="10690" y="939"/>
                  </a:cubicBezTo>
                  <a:cubicBezTo>
                    <a:pt x="10756" y="932"/>
                    <a:pt x="10830" y="944"/>
                    <a:pt x="10876" y="965"/>
                  </a:cubicBezTo>
                  <a:cubicBezTo>
                    <a:pt x="10924" y="988"/>
                    <a:pt x="10939" y="1006"/>
                    <a:pt x="10951" y="1031"/>
                  </a:cubicBezTo>
                  <a:cubicBezTo>
                    <a:pt x="10952" y="1034"/>
                    <a:pt x="10954" y="1038"/>
                    <a:pt x="10955" y="1041"/>
                  </a:cubicBezTo>
                  <a:cubicBezTo>
                    <a:pt x="10955" y="1040"/>
                    <a:pt x="10955" y="1039"/>
                    <a:pt x="10955" y="1037"/>
                  </a:cubicBezTo>
                  <a:cubicBezTo>
                    <a:pt x="10957" y="1046"/>
                    <a:pt x="10959" y="1054"/>
                    <a:pt x="10961" y="1063"/>
                  </a:cubicBezTo>
                  <a:cubicBezTo>
                    <a:pt x="10969" y="1098"/>
                    <a:pt x="10977" y="1132"/>
                    <a:pt x="10985" y="1167"/>
                  </a:cubicBezTo>
                  <a:cubicBezTo>
                    <a:pt x="11004" y="1244"/>
                    <a:pt x="11024" y="1321"/>
                    <a:pt x="11046" y="1397"/>
                  </a:cubicBezTo>
                  <a:cubicBezTo>
                    <a:pt x="11396" y="2621"/>
                    <a:pt x="12185" y="3739"/>
                    <a:pt x="13267" y="4560"/>
                  </a:cubicBezTo>
                  <a:cubicBezTo>
                    <a:pt x="13808" y="4971"/>
                    <a:pt x="14418" y="5310"/>
                    <a:pt x="15075" y="5559"/>
                  </a:cubicBezTo>
                  <a:cubicBezTo>
                    <a:pt x="15732" y="5808"/>
                    <a:pt x="16432" y="5966"/>
                    <a:pt x="17141" y="6028"/>
                  </a:cubicBezTo>
                  <a:cubicBezTo>
                    <a:pt x="17850" y="6091"/>
                    <a:pt x="18568" y="6059"/>
                    <a:pt x="19266" y="5938"/>
                  </a:cubicBezTo>
                  <a:cubicBezTo>
                    <a:pt x="19440" y="5907"/>
                    <a:pt x="19613" y="5871"/>
                    <a:pt x="19784" y="5830"/>
                  </a:cubicBezTo>
                  <a:cubicBezTo>
                    <a:pt x="19871" y="5809"/>
                    <a:pt x="19954" y="5788"/>
                    <a:pt x="20043" y="5763"/>
                  </a:cubicBezTo>
                  <a:cubicBezTo>
                    <a:pt x="20080" y="5753"/>
                    <a:pt x="20118" y="5742"/>
                    <a:pt x="20156" y="5731"/>
                  </a:cubicBezTo>
                  <a:cubicBezTo>
                    <a:pt x="20169" y="5728"/>
                    <a:pt x="20182" y="5725"/>
                    <a:pt x="20194" y="5724"/>
                  </a:cubicBezTo>
                  <a:cubicBezTo>
                    <a:pt x="20240" y="5719"/>
                    <a:pt x="20281" y="5725"/>
                    <a:pt x="20329" y="5749"/>
                  </a:cubicBezTo>
                  <a:cubicBezTo>
                    <a:pt x="20376" y="5773"/>
                    <a:pt x="20422" y="5816"/>
                    <a:pt x="20445" y="5861"/>
                  </a:cubicBezTo>
                  <a:cubicBezTo>
                    <a:pt x="20469" y="5907"/>
                    <a:pt x="20472" y="5946"/>
                    <a:pt x="20463" y="5976"/>
                  </a:cubicBezTo>
                  <a:cubicBezTo>
                    <a:pt x="20459" y="5992"/>
                    <a:pt x="20451" y="6008"/>
                    <a:pt x="20437" y="6026"/>
                  </a:cubicBezTo>
                  <a:cubicBezTo>
                    <a:pt x="20430" y="6036"/>
                    <a:pt x="20422" y="6046"/>
                    <a:pt x="20411" y="6056"/>
                  </a:cubicBezTo>
                  <a:cubicBezTo>
                    <a:pt x="20407" y="6060"/>
                    <a:pt x="20403" y="6064"/>
                    <a:pt x="20399" y="6067"/>
                  </a:cubicBezTo>
                  <a:cubicBezTo>
                    <a:pt x="20386" y="6078"/>
                    <a:pt x="20373" y="6088"/>
                    <a:pt x="20360" y="6099"/>
                  </a:cubicBezTo>
                  <a:cubicBezTo>
                    <a:pt x="20095" y="6308"/>
                    <a:pt x="19847" y="6535"/>
                    <a:pt x="19620" y="6777"/>
                  </a:cubicBezTo>
                  <a:cubicBezTo>
                    <a:pt x="19165" y="7260"/>
                    <a:pt x="18791" y="7804"/>
                    <a:pt x="18518" y="8385"/>
                  </a:cubicBezTo>
                  <a:cubicBezTo>
                    <a:pt x="17966" y="9547"/>
                    <a:pt x="17830" y="10862"/>
                    <a:pt x="18148" y="12094"/>
                  </a:cubicBezTo>
                  <a:cubicBezTo>
                    <a:pt x="18460" y="13326"/>
                    <a:pt x="19211" y="14457"/>
                    <a:pt x="20241" y="15317"/>
                  </a:cubicBezTo>
                  <a:cubicBezTo>
                    <a:pt x="20296" y="15363"/>
                    <a:pt x="20351" y="15408"/>
                    <a:pt x="20406" y="15453"/>
                  </a:cubicBezTo>
                  <a:cubicBezTo>
                    <a:pt x="20424" y="15469"/>
                    <a:pt x="20433" y="15482"/>
                    <a:pt x="20440" y="15495"/>
                  </a:cubicBezTo>
                  <a:cubicBezTo>
                    <a:pt x="20451" y="15518"/>
                    <a:pt x="20457" y="15552"/>
                    <a:pt x="20440" y="15604"/>
                  </a:cubicBezTo>
                  <a:cubicBezTo>
                    <a:pt x="20424" y="15654"/>
                    <a:pt x="20383" y="15712"/>
                    <a:pt x="20336" y="15749"/>
                  </a:cubicBezTo>
                  <a:cubicBezTo>
                    <a:pt x="20287" y="15787"/>
                    <a:pt x="20242" y="15800"/>
                    <a:pt x="20216" y="15801"/>
                  </a:cubicBezTo>
                  <a:cubicBezTo>
                    <a:pt x="20209" y="15801"/>
                    <a:pt x="20160" y="15792"/>
                    <a:pt x="20160" y="15791"/>
                  </a:cubicBezTo>
                  <a:cubicBezTo>
                    <a:pt x="20156" y="15791"/>
                    <a:pt x="20001" y="15746"/>
                    <a:pt x="19916" y="15723"/>
                  </a:cubicBezTo>
                  <a:cubicBezTo>
                    <a:pt x="19745" y="15679"/>
                    <a:pt x="19572" y="15640"/>
                    <a:pt x="19398" y="15607"/>
                  </a:cubicBezTo>
                  <a:cubicBezTo>
                    <a:pt x="19050" y="15540"/>
                    <a:pt x="18696" y="15496"/>
                    <a:pt x="18340" y="15477"/>
                  </a:cubicBezTo>
                  <a:cubicBezTo>
                    <a:pt x="16917" y="15396"/>
                    <a:pt x="15466" y="15708"/>
                    <a:pt x="14247" y="16365"/>
                  </a:cubicBezTo>
                  <a:cubicBezTo>
                    <a:pt x="13022" y="17018"/>
                    <a:pt x="12047" y="18016"/>
                    <a:pt x="11472" y="19165"/>
                  </a:cubicBezTo>
                  <a:cubicBezTo>
                    <a:pt x="11327" y="19452"/>
                    <a:pt x="11207" y="19748"/>
                    <a:pt x="11111" y="20050"/>
                  </a:cubicBezTo>
                  <a:cubicBezTo>
                    <a:pt x="11087" y="20126"/>
                    <a:pt x="11065" y="20202"/>
                    <a:pt x="11044" y="20278"/>
                  </a:cubicBezTo>
                  <a:cubicBezTo>
                    <a:pt x="11024" y="20350"/>
                    <a:pt x="11000" y="20449"/>
                    <a:pt x="10990" y="20490"/>
                  </a:cubicBezTo>
                  <a:cubicBezTo>
                    <a:pt x="10982" y="20518"/>
                    <a:pt x="10965" y="20545"/>
                    <a:pt x="10918" y="20576"/>
                  </a:cubicBezTo>
                  <a:cubicBezTo>
                    <a:pt x="10873" y="20606"/>
                    <a:pt x="10802" y="20629"/>
                    <a:pt x="10738" y="20632"/>
                  </a:cubicBezTo>
                  <a:cubicBezTo>
                    <a:pt x="10672" y="20636"/>
                    <a:pt x="10624" y="20621"/>
                    <a:pt x="10602" y="20607"/>
                  </a:cubicBezTo>
                  <a:cubicBezTo>
                    <a:pt x="10581" y="20594"/>
                    <a:pt x="10560" y="20574"/>
                    <a:pt x="10543" y="20522"/>
                  </a:cubicBezTo>
                  <a:cubicBezTo>
                    <a:pt x="10543" y="20519"/>
                    <a:pt x="10537" y="20497"/>
                    <a:pt x="10535" y="20489"/>
                  </a:cubicBezTo>
                  <a:cubicBezTo>
                    <a:pt x="10531" y="20473"/>
                    <a:pt x="10527" y="20457"/>
                    <a:pt x="10524" y="20441"/>
                  </a:cubicBezTo>
                  <a:cubicBezTo>
                    <a:pt x="10514" y="20402"/>
                    <a:pt x="10505" y="20364"/>
                    <a:pt x="10496" y="20325"/>
                  </a:cubicBezTo>
                  <a:cubicBezTo>
                    <a:pt x="10477" y="20248"/>
                    <a:pt x="10455" y="20172"/>
                    <a:pt x="10433" y="20095"/>
                  </a:cubicBezTo>
                  <a:cubicBezTo>
                    <a:pt x="10071" y="18874"/>
                    <a:pt x="9269" y="17762"/>
                    <a:pt x="8178" y="16951"/>
                  </a:cubicBezTo>
                  <a:cubicBezTo>
                    <a:pt x="7091" y="16135"/>
                    <a:pt x="5713" y="15624"/>
                    <a:pt x="4292" y="15510"/>
                  </a:cubicBezTo>
                  <a:cubicBezTo>
                    <a:pt x="3582" y="15452"/>
                    <a:pt x="2863" y="15490"/>
                    <a:pt x="2166" y="15619"/>
                  </a:cubicBezTo>
                  <a:cubicBezTo>
                    <a:pt x="1991" y="15652"/>
                    <a:pt x="1818" y="15690"/>
                    <a:pt x="1647" y="15733"/>
                  </a:cubicBezTo>
                  <a:cubicBezTo>
                    <a:pt x="1604" y="15744"/>
                    <a:pt x="1562" y="15755"/>
                    <a:pt x="1519" y="15767"/>
                  </a:cubicBezTo>
                  <a:cubicBezTo>
                    <a:pt x="1385" y="15804"/>
                    <a:pt x="1250" y="15804"/>
                    <a:pt x="1168" y="15678"/>
                  </a:cubicBezTo>
                  <a:cubicBezTo>
                    <a:pt x="1062" y="15517"/>
                    <a:pt x="1174" y="15420"/>
                    <a:pt x="1197" y="15401"/>
                  </a:cubicBezTo>
                  <a:cubicBezTo>
                    <a:pt x="1229" y="15374"/>
                    <a:pt x="1262" y="15348"/>
                    <a:pt x="1294" y="15321"/>
                  </a:cubicBezTo>
                  <a:cubicBezTo>
                    <a:pt x="1552" y="15104"/>
                    <a:pt x="1793" y="14871"/>
                    <a:pt x="2012" y="14623"/>
                  </a:cubicBezTo>
                  <a:cubicBezTo>
                    <a:pt x="2450" y="14128"/>
                    <a:pt x="2805" y="13574"/>
                    <a:pt x="3058" y="12986"/>
                  </a:cubicBezTo>
                  <a:cubicBezTo>
                    <a:pt x="3570" y="11809"/>
                    <a:pt x="3690" y="10517"/>
                    <a:pt x="3374" y="9322"/>
                  </a:cubicBezTo>
                  <a:cubicBezTo>
                    <a:pt x="3218" y="8724"/>
                    <a:pt x="2955" y="8149"/>
                    <a:pt x="2595" y="7621"/>
                  </a:cubicBezTo>
                  <a:cubicBezTo>
                    <a:pt x="2236" y="7095"/>
                    <a:pt x="1772" y="6612"/>
                    <a:pt x="1237" y="6204"/>
                  </a:cubicBezTo>
                  <a:cubicBezTo>
                    <a:pt x="1179" y="6263"/>
                    <a:pt x="1121" y="6321"/>
                    <a:pt x="1062" y="6380"/>
                  </a:cubicBezTo>
                  <a:cubicBezTo>
                    <a:pt x="1004" y="6439"/>
                    <a:pt x="946" y="6498"/>
                    <a:pt x="888" y="6557"/>
                  </a:cubicBezTo>
                  <a:cubicBezTo>
                    <a:pt x="829" y="6615"/>
                    <a:pt x="771" y="6674"/>
                    <a:pt x="713" y="6733"/>
                  </a:cubicBezTo>
                  <a:cubicBezTo>
                    <a:pt x="655" y="6791"/>
                    <a:pt x="596" y="6850"/>
                    <a:pt x="538" y="6909"/>
                  </a:cubicBezTo>
                  <a:close/>
                </a:path>
              </a:pathLst>
            </a:custGeom>
            <a:solidFill>
              <a:schemeClr val="bg1">
                <a:lumMod val="85000"/>
              </a:schemeClr>
            </a:solidFill>
            <a:ln w="12700">
              <a:miter lim="400000"/>
            </a:ln>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9" name="Freeform: Shape 8"/>
            <p:cNvSpPr/>
            <p:nvPr/>
          </p:nvSpPr>
          <p:spPr>
            <a:xfrm>
              <a:off x="7047449" y="3564504"/>
              <a:ext cx="780930" cy="780955"/>
            </a:xfrm>
            <a:custGeom>
              <a:avLst/>
              <a:gdLst/>
              <a:ahLst/>
              <a:cxnLst>
                <a:cxn ang="0">
                  <a:pos x="wd2" y="hd2"/>
                </a:cxn>
                <a:cxn ang="5400000">
                  <a:pos x="wd2" y="hd2"/>
                </a:cxn>
                <a:cxn ang="10800000">
                  <a:pos x="wd2" y="hd2"/>
                </a:cxn>
                <a:cxn ang="16200000">
                  <a:pos x="wd2" y="hd2"/>
                </a:cxn>
              </a:cxnLst>
              <a:rect l="0" t="0" r="r" b="b"/>
              <a:pathLst>
                <a:path w="19806" h="19806" extrusionOk="0">
                  <a:moveTo>
                    <a:pt x="11898" y="19600"/>
                  </a:moveTo>
                  <a:cubicBezTo>
                    <a:pt x="6542" y="20703"/>
                    <a:pt x="1307" y="17254"/>
                    <a:pt x="205" y="11898"/>
                  </a:cubicBezTo>
                  <a:cubicBezTo>
                    <a:pt x="-897" y="6542"/>
                    <a:pt x="2551" y="1307"/>
                    <a:pt x="7908" y="205"/>
                  </a:cubicBezTo>
                  <a:cubicBezTo>
                    <a:pt x="13261" y="-897"/>
                    <a:pt x="18494" y="2548"/>
                    <a:pt x="19599" y="7899"/>
                  </a:cubicBezTo>
                  <a:cubicBezTo>
                    <a:pt x="19600" y="7902"/>
                    <a:pt x="19600" y="7905"/>
                    <a:pt x="19600" y="7907"/>
                  </a:cubicBezTo>
                  <a:cubicBezTo>
                    <a:pt x="20703" y="13263"/>
                    <a:pt x="17254" y="18499"/>
                    <a:pt x="11898" y="19600"/>
                  </a:cubicBezTo>
                  <a:close/>
                </a:path>
              </a:pathLst>
            </a:cu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7" name="Freeform: Shape 11"/>
            <p:cNvSpPr/>
            <p:nvPr/>
          </p:nvSpPr>
          <p:spPr>
            <a:xfrm>
              <a:off x="6380163" y="4711489"/>
              <a:ext cx="780959" cy="780950"/>
            </a:xfrm>
            <a:custGeom>
              <a:avLst/>
              <a:gdLst/>
              <a:ahLst/>
              <a:cxnLst>
                <a:cxn ang="0">
                  <a:pos x="wd2" y="hd2"/>
                </a:cxn>
                <a:cxn ang="5400000">
                  <a:pos x="wd2" y="hd2"/>
                </a:cxn>
                <a:cxn ang="10800000">
                  <a:pos x="wd2" y="hd2"/>
                </a:cxn>
                <a:cxn ang="16200000">
                  <a:pos x="wd2" y="hd2"/>
                </a:cxn>
              </a:cxnLst>
              <a:rect l="0" t="0" r="r" b="b"/>
              <a:pathLst>
                <a:path w="19807" h="19806" extrusionOk="0">
                  <a:moveTo>
                    <a:pt x="7908" y="205"/>
                  </a:moveTo>
                  <a:cubicBezTo>
                    <a:pt x="13264" y="-897"/>
                    <a:pt x="18500" y="2551"/>
                    <a:pt x="19602" y="7907"/>
                  </a:cubicBezTo>
                  <a:cubicBezTo>
                    <a:pt x="20703" y="13264"/>
                    <a:pt x="17254" y="18499"/>
                    <a:pt x="11899" y="19601"/>
                  </a:cubicBezTo>
                  <a:cubicBezTo>
                    <a:pt x="6545" y="20703"/>
                    <a:pt x="1312" y="17258"/>
                    <a:pt x="207" y="11907"/>
                  </a:cubicBezTo>
                  <a:cubicBezTo>
                    <a:pt x="206" y="11904"/>
                    <a:pt x="206" y="11901"/>
                    <a:pt x="205" y="11898"/>
                  </a:cubicBezTo>
                  <a:cubicBezTo>
                    <a:pt x="-897" y="6542"/>
                    <a:pt x="2552" y="1307"/>
                    <a:pt x="7908" y="205"/>
                  </a:cubicBezTo>
                  <a:close/>
                </a:path>
              </a:pathLst>
            </a:custGeom>
            <a:solidFill>
              <a:schemeClr val="accent5"/>
            </a:solidFill>
            <a:ln w="12700" cap="flat">
              <a:noFill/>
              <a:miter lim="400000"/>
            </a:ln>
            <a:effectLst/>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5" name="Freeform: Shape 20"/>
            <p:cNvSpPr/>
            <p:nvPr/>
          </p:nvSpPr>
          <p:spPr>
            <a:xfrm>
              <a:off x="4366990" y="3564509"/>
              <a:ext cx="780959" cy="780944"/>
            </a:xfrm>
            <a:custGeom>
              <a:avLst/>
              <a:gdLst/>
              <a:ahLst/>
              <a:cxnLst>
                <a:cxn ang="0">
                  <a:pos x="wd2" y="hd2"/>
                </a:cxn>
                <a:cxn ang="5400000">
                  <a:pos x="wd2" y="hd2"/>
                </a:cxn>
                <a:cxn ang="10800000">
                  <a:pos x="wd2" y="hd2"/>
                </a:cxn>
                <a:cxn ang="16200000">
                  <a:pos x="wd2" y="hd2"/>
                </a:cxn>
              </a:cxnLst>
              <a:rect l="0" t="0" r="r" b="b"/>
              <a:pathLst>
                <a:path w="19807" h="19807" extrusionOk="0">
                  <a:moveTo>
                    <a:pt x="11898" y="19602"/>
                  </a:moveTo>
                  <a:cubicBezTo>
                    <a:pt x="6542" y="20704"/>
                    <a:pt x="1306" y="17256"/>
                    <a:pt x="204" y="11899"/>
                  </a:cubicBezTo>
                  <a:cubicBezTo>
                    <a:pt x="-897" y="6542"/>
                    <a:pt x="2552" y="1307"/>
                    <a:pt x="7907" y="205"/>
                  </a:cubicBezTo>
                  <a:cubicBezTo>
                    <a:pt x="13261" y="-896"/>
                    <a:pt x="18494" y="2549"/>
                    <a:pt x="19599" y="7900"/>
                  </a:cubicBezTo>
                  <a:cubicBezTo>
                    <a:pt x="19600" y="7903"/>
                    <a:pt x="19600" y="7905"/>
                    <a:pt x="19601" y="7908"/>
                  </a:cubicBezTo>
                  <a:cubicBezTo>
                    <a:pt x="20703" y="13264"/>
                    <a:pt x="17254" y="18500"/>
                    <a:pt x="11898" y="19602"/>
                  </a:cubicBezTo>
                  <a:close/>
                </a:path>
              </a:pathLst>
            </a:custGeom>
            <a:solidFill>
              <a:schemeClr val="accent1"/>
            </a:solidFill>
            <a:ln w="12700" cap="flat">
              <a:noFill/>
              <a:miter lim="400000"/>
            </a:ln>
            <a:effectLst/>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3" name="Freeform: Shape 5"/>
            <p:cNvSpPr/>
            <p:nvPr/>
          </p:nvSpPr>
          <p:spPr>
            <a:xfrm>
              <a:off x="6368851" y="2437263"/>
              <a:ext cx="780937" cy="780944"/>
            </a:xfrm>
            <a:custGeom>
              <a:avLst/>
              <a:gdLst/>
              <a:ahLst/>
              <a:cxnLst>
                <a:cxn ang="0">
                  <a:pos x="wd2" y="hd2"/>
                </a:cxn>
                <a:cxn ang="5400000">
                  <a:pos x="wd2" y="hd2"/>
                </a:cxn>
                <a:cxn ang="10800000">
                  <a:pos x="wd2" y="hd2"/>
                </a:cxn>
                <a:cxn ang="16200000">
                  <a:pos x="wd2" y="hd2"/>
                </a:cxn>
              </a:cxnLst>
              <a:rect l="0" t="0" r="r" b="b"/>
              <a:pathLst>
                <a:path w="19807" h="19807" extrusionOk="0">
                  <a:moveTo>
                    <a:pt x="7907" y="205"/>
                  </a:moveTo>
                  <a:cubicBezTo>
                    <a:pt x="13264" y="-897"/>
                    <a:pt x="18498" y="2551"/>
                    <a:pt x="19601" y="7908"/>
                  </a:cubicBezTo>
                  <a:cubicBezTo>
                    <a:pt x="20703" y="13264"/>
                    <a:pt x="17254" y="18500"/>
                    <a:pt x="11898" y="19602"/>
                  </a:cubicBezTo>
                  <a:cubicBezTo>
                    <a:pt x="6545" y="20703"/>
                    <a:pt x="1312" y="17258"/>
                    <a:pt x="206" y="11907"/>
                  </a:cubicBezTo>
                  <a:cubicBezTo>
                    <a:pt x="206" y="11904"/>
                    <a:pt x="205" y="11901"/>
                    <a:pt x="204" y="11899"/>
                  </a:cubicBezTo>
                  <a:cubicBezTo>
                    <a:pt x="-897" y="6542"/>
                    <a:pt x="2551" y="1307"/>
                    <a:pt x="7907" y="205"/>
                  </a:cubicBezTo>
                  <a:close/>
                </a:path>
              </a:pathLst>
            </a:custGeom>
            <a:solidFill>
              <a:schemeClr val="accent3"/>
            </a:solidFill>
            <a:ln w="12700" cap="flat">
              <a:noFill/>
              <a:miter lim="400000"/>
            </a:ln>
            <a:effectLst/>
          </p:spPr>
          <p:txBody>
            <a:bodyPr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1" name="Freeform: Shape 14"/>
            <p:cNvSpPr/>
            <p:nvPr/>
          </p:nvSpPr>
          <p:spPr>
            <a:xfrm>
              <a:off x="5045587" y="4711492"/>
              <a:ext cx="780930" cy="780944"/>
            </a:xfrm>
            <a:custGeom>
              <a:avLst/>
              <a:gdLst/>
              <a:ahLst/>
              <a:cxnLst>
                <a:cxn ang="0">
                  <a:pos x="wd2" y="hd2"/>
                </a:cxn>
                <a:cxn ang="5400000">
                  <a:pos x="wd2" y="hd2"/>
                </a:cxn>
                <a:cxn ang="10800000">
                  <a:pos x="wd2" y="hd2"/>
                </a:cxn>
                <a:cxn ang="16200000">
                  <a:pos x="wd2" y="hd2"/>
                </a:cxn>
              </a:cxnLst>
              <a:rect l="0" t="0" r="r" b="b"/>
              <a:pathLst>
                <a:path w="19806" h="19807" extrusionOk="0">
                  <a:moveTo>
                    <a:pt x="7908" y="205"/>
                  </a:moveTo>
                  <a:cubicBezTo>
                    <a:pt x="13264" y="-897"/>
                    <a:pt x="18499" y="2552"/>
                    <a:pt x="19601" y="7908"/>
                  </a:cubicBezTo>
                  <a:cubicBezTo>
                    <a:pt x="20703" y="13265"/>
                    <a:pt x="17255" y="18500"/>
                    <a:pt x="11899" y="19602"/>
                  </a:cubicBezTo>
                  <a:cubicBezTo>
                    <a:pt x="6545" y="20703"/>
                    <a:pt x="1313" y="17258"/>
                    <a:pt x="207" y="11907"/>
                  </a:cubicBezTo>
                  <a:cubicBezTo>
                    <a:pt x="207" y="11904"/>
                    <a:pt x="206" y="11901"/>
                    <a:pt x="206" y="11899"/>
                  </a:cubicBezTo>
                  <a:cubicBezTo>
                    <a:pt x="-897" y="6543"/>
                    <a:pt x="2552" y="1307"/>
                    <a:pt x="7908" y="205"/>
                  </a:cubicBezTo>
                  <a:close/>
                </a:path>
              </a:pathLst>
            </a:cu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9" name="Freeform: Shape 17"/>
            <p:cNvSpPr/>
            <p:nvPr/>
          </p:nvSpPr>
          <p:spPr>
            <a:xfrm>
              <a:off x="5034279" y="2437253"/>
              <a:ext cx="780942" cy="780965"/>
            </a:xfrm>
            <a:custGeom>
              <a:avLst/>
              <a:gdLst/>
              <a:ahLst/>
              <a:cxnLst>
                <a:cxn ang="0">
                  <a:pos x="wd2" y="hd2"/>
                </a:cxn>
                <a:cxn ang="5400000">
                  <a:pos x="wd2" y="hd2"/>
                </a:cxn>
                <a:cxn ang="10800000">
                  <a:pos x="wd2" y="hd2"/>
                </a:cxn>
                <a:cxn ang="16200000">
                  <a:pos x="wd2" y="hd2"/>
                </a:cxn>
              </a:cxnLst>
              <a:rect l="0" t="0" r="r" b="b"/>
              <a:pathLst>
                <a:path w="19806" h="19807" extrusionOk="0">
                  <a:moveTo>
                    <a:pt x="11898" y="19602"/>
                  </a:moveTo>
                  <a:cubicBezTo>
                    <a:pt x="6542" y="20703"/>
                    <a:pt x="1307" y="17255"/>
                    <a:pt x="205" y="11898"/>
                  </a:cubicBezTo>
                  <a:cubicBezTo>
                    <a:pt x="-897" y="6542"/>
                    <a:pt x="2552" y="1307"/>
                    <a:pt x="7908" y="205"/>
                  </a:cubicBezTo>
                  <a:cubicBezTo>
                    <a:pt x="13261" y="-897"/>
                    <a:pt x="18494" y="2548"/>
                    <a:pt x="19599" y="7899"/>
                  </a:cubicBezTo>
                  <a:cubicBezTo>
                    <a:pt x="19600" y="7902"/>
                    <a:pt x="19600" y="7904"/>
                    <a:pt x="19601" y="7908"/>
                  </a:cubicBezTo>
                  <a:cubicBezTo>
                    <a:pt x="20703" y="13264"/>
                    <a:pt x="17254" y="18500"/>
                    <a:pt x="11898" y="19602"/>
                  </a:cubicBezTo>
                  <a:close/>
                </a:path>
              </a:pathLst>
            </a:cu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2" name="Freeform: Shape 8"/>
            <p:cNvSpPr/>
            <p:nvPr/>
          </p:nvSpPr>
          <p:spPr>
            <a:xfrm>
              <a:off x="7266198" y="3783546"/>
              <a:ext cx="343432" cy="342872"/>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accent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1" name="Freeform: Shape 11"/>
            <p:cNvSpPr/>
            <p:nvPr/>
          </p:nvSpPr>
          <p:spPr>
            <a:xfrm>
              <a:off x="6614037" y="4930246"/>
              <a:ext cx="313212" cy="343436"/>
            </a:xfrm>
            <a:custGeom>
              <a:avLst/>
              <a:gdLst>
                <a:gd name="connsiteX0" fmla="*/ 257952 w 552598"/>
                <a:gd name="connsiteY0" fmla="*/ 238897 h 605921"/>
                <a:gd name="connsiteX1" fmla="*/ 252845 w 552598"/>
                <a:gd name="connsiteY1" fmla="*/ 243996 h 605921"/>
                <a:gd name="connsiteX2" fmla="*/ 252845 w 552598"/>
                <a:gd name="connsiteY2" fmla="*/ 308986 h 605921"/>
                <a:gd name="connsiteX3" fmla="*/ 228056 w 552598"/>
                <a:gd name="connsiteY3" fmla="*/ 308986 h 605921"/>
                <a:gd name="connsiteX4" fmla="*/ 225642 w 552598"/>
                <a:gd name="connsiteY4" fmla="*/ 314085 h 605921"/>
                <a:gd name="connsiteX5" fmla="*/ 273271 w 552598"/>
                <a:gd name="connsiteY5" fmla="*/ 372123 h 605921"/>
                <a:gd name="connsiteX6" fmla="*/ 279306 w 552598"/>
                <a:gd name="connsiteY6" fmla="*/ 372123 h 605921"/>
                <a:gd name="connsiteX7" fmla="*/ 327027 w 552598"/>
                <a:gd name="connsiteY7" fmla="*/ 314085 h 605921"/>
                <a:gd name="connsiteX8" fmla="*/ 324520 w 552598"/>
                <a:gd name="connsiteY8" fmla="*/ 308986 h 605921"/>
                <a:gd name="connsiteX9" fmla="*/ 299731 w 552598"/>
                <a:gd name="connsiteY9" fmla="*/ 308986 h 605921"/>
                <a:gd name="connsiteX10" fmla="*/ 299731 w 552598"/>
                <a:gd name="connsiteY10" fmla="*/ 243996 h 605921"/>
                <a:gd name="connsiteX11" fmla="*/ 294718 w 552598"/>
                <a:gd name="connsiteY11" fmla="*/ 238897 h 605921"/>
                <a:gd name="connsiteX12" fmla="*/ 260737 w 552598"/>
                <a:gd name="connsiteY12" fmla="*/ 130146 h 605921"/>
                <a:gd name="connsiteX13" fmla="*/ 291932 w 552598"/>
                <a:gd name="connsiteY13" fmla="*/ 130146 h 605921"/>
                <a:gd name="connsiteX14" fmla="*/ 303445 w 552598"/>
                <a:gd name="connsiteY14" fmla="*/ 141642 h 605921"/>
                <a:gd name="connsiteX15" fmla="*/ 303445 w 552598"/>
                <a:gd name="connsiteY15" fmla="*/ 167602 h 605921"/>
                <a:gd name="connsiteX16" fmla="*/ 353580 w 552598"/>
                <a:gd name="connsiteY16" fmla="*/ 188369 h 605921"/>
                <a:gd name="connsiteX17" fmla="*/ 371963 w 552598"/>
                <a:gd name="connsiteY17" fmla="*/ 170012 h 605921"/>
                <a:gd name="connsiteX18" fmla="*/ 388118 w 552598"/>
                <a:gd name="connsiteY18" fmla="*/ 170012 h 605921"/>
                <a:gd name="connsiteX19" fmla="*/ 410215 w 552598"/>
                <a:gd name="connsiteY19" fmla="*/ 192077 h 605921"/>
                <a:gd name="connsiteX20" fmla="*/ 410215 w 552598"/>
                <a:gd name="connsiteY20" fmla="*/ 208209 h 605921"/>
                <a:gd name="connsiteX21" fmla="*/ 391832 w 552598"/>
                <a:gd name="connsiteY21" fmla="*/ 226566 h 605921"/>
                <a:gd name="connsiteX22" fmla="*/ 412628 w 552598"/>
                <a:gd name="connsiteY22" fmla="*/ 276630 h 605921"/>
                <a:gd name="connsiteX23" fmla="*/ 438625 w 552598"/>
                <a:gd name="connsiteY23" fmla="*/ 276630 h 605921"/>
                <a:gd name="connsiteX24" fmla="*/ 450137 w 552598"/>
                <a:gd name="connsiteY24" fmla="*/ 288126 h 605921"/>
                <a:gd name="connsiteX25" fmla="*/ 450137 w 552598"/>
                <a:gd name="connsiteY25" fmla="*/ 319277 h 605921"/>
                <a:gd name="connsiteX26" fmla="*/ 438625 w 552598"/>
                <a:gd name="connsiteY26" fmla="*/ 330773 h 605921"/>
                <a:gd name="connsiteX27" fmla="*/ 412628 w 552598"/>
                <a:gd name="connsiteY27" fmla="*/ 330773 h 605921"/>
                <a:gd name="connsiteX28" fmla="*/ 391832 w 552598"/>
                <a:gd name="connsiteY28" fmla="*/ 380838 h 605921"/>
                <a:gd name="connsiteX29" fmla="*/ 410215 w 552598"/>
                <a:gd name="connsiteY29" fmla="*/ 399102 h 605921"/>
                <a:gd name="connsiteX30" fmla="*/ 410215 w 552598"/>
                <a:gd name="connsiteY30" fmla="*/ 415326 h 605921"/>
                <a:gd name="connsiteX31" fmla="*/ 388118 w 552598"/>
                <a:gd name="connsiteY31" fmla="*/ 437299 h 605921"/>
                <a:gd name="connsiteX32" fmla="*/ 371963 w 552598"/>
                <a:gd name="connsiteY32" fmla="*/ 437299 h 605921"/>
                <a:gd name="connsiteX33" fmla="*/ 353580 w 552598"/>
                <a:gd name="connsiteY33" fmla="*/ 419035 h 605921"/>
                <a:gd name="connsiteX34" fmla="*/ 303445 w 552598"/>
                <a:gd name="connsiteY34" fmla="*/ 439802 h 605921"/>
                <a:gd name="connsiteX35" fmla="*/ 303445 w 552598"/>
                <a:gd name="connsiteY35" fmla="*/ 465761 h 605921"/>
                <a:gd name="connsiteX36" fmla="*/ 291932 w 552598"/>
                <a:gd name="connsiteY36" fmla="*/ 477257 h 605921"/>
                <a:gd name="connsiteX37" fmla="*/ 260737 w 552598"/>
                <a:gd name="connsiteY37" fmla="*/ 477257 h 605921"/>
                <a:gd name="connsiteX38" fmla="*/ 249224 w 552598"/>
                <a:gd name="connsiteY38" fmla="*/ 465761 h 605921"/>
                <a:gd name="connsiteX39" fmla="*/ 249224 w 552598"/>
                <a:gd name="connsiteY39" fmla="*/ 439802 h 605921"/>
                <a:gd name="connsiteX40" fmla="*/ 199089 w 552598"/>
                <a:gd name="connsiteY40" fmla="*/ 419035 h 605921"/>
                <a:gd name="connsiteX41" fmla="*/ 180799 w 552598"/>
                <a:gd name="connsiteY41" fmla="*/ 437299 h 605921"/>
                <a:gd name="connsiteX42" fmla="*/ 164551 w 552598"/>
                <a:gd name="connsiteY42" fmla="*/ 437299 h 605921"/>
                <a:gd name="connsiteX43" fmla="*/ 142547 w 552598"/>
                <a:gd name="connsiteY43" fmla="*/ 415326 h 605921"/>
                <a:gd name="connsiteX44" fmla="*/ 142547 w 552598"/>
                <a:gd name="connsiteY44" fmla="*/ 399102 h 605921"/>
                <a:gd name="connsiteX45" fmla="*/ 160837 w 552598"/>
                <a:gd name="connsiteY45" fmla="*/ 380838 h 605921"/>
                <a:gd name="connsiteX46" fmla="*/ 140041 w 552598"/>
                <a:gd name="connsiteY46" fmla="*/ 330773 h 605921"/>
                <a:gd name="connsiteX47" fmla="*/ 114044 w 552598"/>
                <a:gd name="connsiteY47" fmla="*/ 330773 h 605921"/>
                <a:gd name="connsiteX48" fmla="*/ 102532 w 552598"/>
                <a:gd name="connsiteY48" fmla="*/ 319277 h 605921"/>
                <a:gd name="connsiteX49" fmla="*/ 102532 w 552598"/>
                <a:gd name="connsiteY49" fmla="*/ 288126 h 605921"/>
                <a:gd name="connsiteX50" fmla="*/ 114044 w 552598"/>
                <a:gd name="connsiteY50" fmla="*/ 276630 h 605921"/>
                <a:gd name="connsiteX51" fmla="*/ 140041 w 552598"/>
                <a:gd name="connsiteY51" fmla="*/ 276630 h 605921"/>
                <a:gd name="connsiteX52" fmla="*/ 160837 w 552598"/>
                <a:gd name="connsiteY52" fmla="*/ 226566 h 605921"/>
                <a:gd name="connsiteX53" fmla="*/ 142547 w 552598"/>
                <a:gd name="connsiteY53" fmla="*/ 208209 h 605921"/>
                <a:gd name="connsiteX54" fmla="*/ 142547 w 552598"/>
                <a:gd name="connsiteY54" fmla="*/ 192077 h 605921"/>
                <a:gd name="connsiteX55" fmla="*/ 164551 w 552598"/>
                <a:gd name="connsiteY55" fmla="*/ 170012 h 605921"/>
                <a:gd name="connsiteX56" fmla="*/ 180799 w 552598"/>
                <a:gd name="connsiteY56" fmla="*/ 170012 h 605921"/>
                <a:gd name="connsiteX57" fmla="*/ 199089 w 552598"/>
                <a:gd name="connsiteY57" fmla="*/ 188369 h 605921"/>
                <a:gd name="connsiteX58" fmla="*/ 249224 w 552598"/>
                <a:gd name="connsiteY58" fmla="*/ 167602 h 605921"/>
                <a:gd name="connsiteX59" fmla="*/ 249224 w 552598"/>
                <a:gd name="connsiteY59" fmla="*/ 141642 h 605921"/>
                <a:gd name="connsiteX60" fmla="*/ 260737 w 552598"/>
                <a:gd name="connsiteY60" fmla="*/ 130146 h 605921"/>
                <a:gd name="connsiteX61" fmla="*/ 438507 w 552598"/>
                <a:gd name="connsiteY61" fmla="*/ 79551 h 605921"/>
                <a:gd name="connsiteX62" fmla="*/ 552598 w 552598"/>
                <a:gd name="connsiteY62" fmla="*/ 302952 h 605921"/>
                <a:gd name="connsiteX63" fmla="*/ 276329 w 552598"/>
                <a:gd name="connsiteY63" fmla="*/ 578821 h 605921"/>
                <a:gd name="connsiteX64" fmla="*/ 276329 w 552598"/>
                <a:gd name="connsiteY64" fmla="*/ 602737 h 605921"/>
                <a:gd name="connsiteX65" fmla="*/ 271316 w 552598"/>
                <a:gd name="connsiteY65" fmla="*/ 605332 h 605921"/>
                <a:gd name="connsiteX66" fmla="*/ 206426 w 552598"/>
                <a:gd name="connsiteY66" fmla="*/ 560837 h 605921"/>
                <a:gd name="connsiteX67" fmla="*/ 206426 w 552598"/>
                <a:gd name="connsiteY67" fmla="*/ 555553 h 605921"/>
                <a:gd name="connsiteX68" fmla="*/ 271316 w 552598"/>
                <a:gd name="connsiteY68" fmla="*/ 511059 h 605921"/>
                <a:gd name="connsiteX69" fmla="*/ 276329 w 552598"/>
                <a:gd name="connsiteY69" fmla="*/ 513654 h 605921"/>
                <a:gd name="connsiteX70" fmla="*/ 276329 w 552598"/>
                <a:gd name="connsiteY70" fmla="*/ 537663 h 605921"/>
                <a:gd name="connsiteX71" fmla="*/ 511381 w 552598"/>
                <a:gd name="connsiteY71" fmla="*/ 302952 h 605921"/>
                <a:gd name="connsiteX72" fmla="*/ 414278 w 552598"/>
                <a:gd name="connsiteY72" fmla="*/ 112830 h 605921"/>
                <a:gd name="connsiteX73" fmla="*/ 281414 w 552598"/>
                <a:gd name="connsiteY73" fmla="*/ 589 h 605921"/>
                <a:gd name="connsiteX74" fmla="*/ 346313 w 552598"/>
                <a:gd name="connsiteY74" fmla="*/ 45086 h 605921"/>
                <a:gd name="connsiteX75" fmla="*/ 346313 w 552598"/>
                <a:gd name="connsiteY75" fmla="*/ 50277 h 605921"/>
                <a:gd name="connsiteX76" fmla="*/ 281414 w 552598"/>
                <a:gd name="connsiteY76" fmla="*/ 94775 h 605921"/>
                <a:gd name="connsiteX77" fmla="*/ 276308 w 552598"/>
                <a:gd name="connsiteY77" fmla="*/ 92179 h 605921"/>
                <a:gd name="connsiteX78" fmla="*/ 276308 w 552598"/>
                <a:gd name="connsiteY78" fmla="*/ 68262 h 605921"/>
                <a:gd name="connsiteX79" fmla="*/ 41223 w 552598"/>
                <a:gd name="connsiteY79" fmla="*/ 303077 h 605921"/>
                <a:gd name="connsiteX80" fmla="*/ 138432 w 552598"/>
                <a:gd name="connsiteY80" fmla="*/ 493302 h 605921"/>
                <a:gd name="connsiteX81" fmla="*/ 114200 w 552598"/>
                <a:gd name="connsiteY81" fmla="*/ 526582 h 605921"/>
                <a:gd name="connsiteX82" fmla="*/ 0 w 552598"/>
                <a:gd name="connsiteY82" fmla="*/ 303077 h 605921"/>
                <a:gd name="connsiteX83" fmla="*/ 276308 w 552598"/>
                <a:gd name="connsiteY83" fmla="*/ 27195 h 605921"/>
                <a:gd name="connsiteX84" fmla="*/ 276308 w 552598"/>
                <a:gd name="connsiteY84" fmla="*/ 3185 h 605921"/>
                <a:gd name="connsiteX85" fmla="*/ 281414 w 552598"/>
                <a:gd name="connsiteY85" fmla="*/ 589 h 6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2598" h="605921">
                  <a:moveTo>
                    <a:pt x="257952" y="238897"/>
                  </a:moveTo>
                  <a:cubicBezTo>
                    <a:pt x="255074" y="238897"/>
                    <a:pt x="252845" y="241122"/>
                    <a:pt x="252845" y="243996"/>
                  </a:cubicBezTo>
                  <a:lnTo>
                    <a:pt x="252845" y="308986"/>
                  </a:lnTo>
                  <a:lnTo>
                    <a:pt x="228056" y="308986"/>
                  </a:lnTo>
                  <a:cubicBezTo>
                    <a:pt x="225364" y="308986"/>
                    <a:pt x="223878" y="311953"/>
                    <a:pt x="225642" y="314085"/>
                  </a:cubicBezTo>
                  <a:lnTo>
                    <a:pt x="273271" y="372123"/>
                  </a:lnTo>
                  <a:cubicBezTo>
                    <a:pt x="274849" y="373977"/>
                    <a:pt x="277727" y="373977"/>
                    <a:pt x="279306" y="372123"/>
                  </a:cubicBezTo>
                  <a:lnTo>
                    <a:pt x="327027" y="314085"/>
                  </a:lnTo>
                  <a:cubicBezTo>
                    <a:pt x="328605" y="311953"/>
                    <a:pt x="327213" y="308894"/>
                    <a:pt x="324520" y="308986"/>
                  </a:cubicBezTo>
                  <a:lnTo>
                    <a:pt x="299731" y="308986"/>
                  </a:lnTo>
                  <a:lnTo>
                    <a:pt x="299731" y="243996"/>
                  </a:lnTo>
                  <a:cubicBezTo>
                    <a:pt x="299731" y="241122"/>
                    <a:pt x="297503" y="238897"/>
                    <a:pt x="294718" y="238897"/>
                  </a:cubicBezTo>
                  <a:close/>
                  <a:moveTo>
                    <a:pt x="260737" y="130146"/>
                  </a:moveTo>
                  <a:lnTo>
                    <a:pt x="291932" y="130146"/>
                  </a:lnTo>
                  <a:cubicBezTo>
                    <a:pt x="298431" y="130146"/>
                    <a:pt x="303445" y="135338"/>
                    <a:pt x="303445" y="141642"/>
                  </a:cubicBezTo>
                  <a:lnTo>
                    <a:pt x="303445" y="167602"/>
                  </a:lnTo>
                  <a:cubicBezTo>
                    <a:pt x="321642" y="171125"/>
                    <a:pt x="338632" y="178356"/>
                    <a:pt x="353580" y="188369"/>
                  </a:cubicBezTo>
                  <a:lnTo>
                    <a:pt x="371963" y="170012"/>
                  </a:lnTo>
                  <a:cubicBezTo>
                    <a:pt x="376420" y="165562"/>
                    <a:pt x="383661" y="165562"/>
                    <a:pt x="388118" y="170012"/>
                  </a:cubicBezTo>
                  <a:lnTo>
                    <a:pt x="410215" y="192077"/>
                  </a:lnTo>
                  <a:cubicBezTo>
                    <a:pt x="414671" y="196528"/>
                    <a:pt x="414671" y="203759"/>
                    <a:pt x="410215" y="208209"/>
                  </a:cubicBezTo>
                  <a:lnTo>
                    <a:pt x="391832" y="226566"/>
                  </a:lnTo>
                  <a:cubicBezTo>
                    <a:pt x="401859" y="241400"/>
                    <a:pt x="409100" y="258459"/>
                    <a:pt x="412628" y="276630"/>
                  </a:cubicBezTo>
                  <a:lnTo>
                    <a:pt x="438625" y="276630"/>
                  </a:lnTo>
                  <a:cubicBezTo>
                    <a:pt x="445124" y="276630"/>
                    <a:pt x="450137" y="281822"/>
                    <a:pt x="450137" y="288126"/>
                  </a:cubicBezTo>
                  <a:lnTo>
                    <a:pt x="450137" y="319277"/>
                  </a:lnTo>
                  <a:cubicBezTo>
                    <a:pt x="450137" y="325674"/>
                    <a:pt x="444938" y="330773"/>
                    <a:pt x="438625" y="330773"/>
                  </a:cubicBezTo>
                  <a:lnTo>
                    <a:pt x="412628" y="330773"/>
                  </a:lnTo>
                  <a:cubicBezTo>
                    <a:pt x="409100" y="348945"/>
                    <a:pt x="401859" y="365818"/>
                    <a:pt x="391832" y="380838"/>
                  </a:cubicBezTo>
                  <a:lnTo>
                    <a:pt x="410215" y="399102"/>
                  </a:lnTo>
                  <a:cubicBezTo>
                    <a:pt x="414671" y="403552"/>
                    <a:pt x="414671" y="410876"/>
                    <a:pt x="410215" y="415326"/>
                  </a:cubicBezTo>
                  <a:lnTo>
                    <a:pt x="388118" y="437299"/>
                  </a:lnTo>
                  <a:cubicBezTo>
                    <a:pt x="383661" y="441749"/>
                    <a:pt x="376420" y="441749"/>
                    <a:pt x="371963" y="437299"/>
                  </a:cubicBezTo>
                  <a:lnTo>
                    <a:pt x="353580" y="419035"/>
                  </a:lnTo>
                  <a:cubicBezTo>
                    <a:pt x="338725" y="429047"/>
                    <a:pt x="321642" y="436186"/>
                    <a:pt x="303445" y="439802"/>
                  </a:cubicBezTo>
                  <a:lnTo>
                    <a:pt x="303445" y="465761"/>
                  </a:lnTo>
                  <a:cubicBezTo>
                    <a:pt x="303445" y="472158"/>
                    <a:pt x="298246" y="477257"/>
                    <a:pt x="291932" y="477257"/>
                  </a:cubicBezTo>
                  <a:lnTo>
                    <a:pt x="260737" y="477257"/>
                  </a:lnTo>
                  <a:cubicBezTo>
                    <a:pt x="254331" y="477257"/>
                    <a:pt x="249224" y="472065"/>
                    <a:pt x="249224" y="465761"/>
                  </a:cubicBezTo>
                  <a:lnTo>
                    <a:pt x="249224" y="439802"/>
                  </a:lnTo>
                  <a:cubicBezTo>
                    <a:pt x="231027" y="436186"/>
                    <a:pt x="214130" y="429047"/>
                    <a:pt x="199089" y="419035"/>
                  </a:cubicBezTo>
                  <a:lnTo>
                    <a:pt x="180799" y="437299"/>
                  </a:lnTo>
                  <a:cubicBezTo>
                    <a:pt x="176342" y="441749"/>
                    <a:pt x="169008" y="441749"/>
                    <a:pt x="164551" y="437299"/>
                  </a:cubicBezTo>
                  <a:lnTo>
                    <a:pt x="142547" y="415326"/>
                  </a:lnTo>
                  <a:cubicBezTo>
                    <a:pt x="138091" y="410876"/>
                    <a:pt x="138091" y="403552"/>
                    <a:pt x="142547" y="399102"/>
                  </a:cubicBezTo>
                  <a:lnTo>
                    <a:pt x="160837" y="380838"/>
                  </a:lnTo>
                  <a:cubicBezTo>
                    <a:pt x="150810" y="366004"/>
                    <a:pt x="143661" y="348945"/>
                    <a:pt x="140041" y="330773"/>
                  </a:cubicBezTo>
                  <a:lnTo>
                    <a:pt x="114044" y="330773"/>
                  </a:lnTo>
                  <a:cubicBezTo>
                    <a:pt x="107638" y="330773"/>
                    <a:pt x="102532" y="325582"/>
                    <a:pt x="102532" y="319277"/>
                  </a:cubicBezTo>
                  <a:lnTo>
                    <a:pt x="102532" y="288126"/>
                  </a:lnTo>
                  <a:cubicBezTo>
                    <a:pt x="102532" y="281636"/>
                    <a:pt x="107731" y="276630"/>
                    <a:pt x="114044" y="276630"/>
                  </a:cubicBezTo>
                  <a:lnTo>
                    <a:pt x="140041" y="276630"/>
                  </a:lnTo>
                  <a:cubicBezTo>
                    <a:pt x="143661" y="258459"/>
                    <a:pt x="150810" y="241492"/>
                    <a:pt x="160837" y="226566"/>
                  </a:cubicBezTo>
                  <a:lnTo>
                    <a:pt x="142547" y="208209"/>
                  </a:lnTo>
                  <a:cubicBezTo>
                    <a:pt x="138091" y="203759"/>
                    <a:pt x="138091" y="196528"/>
                    <a:pt x="142547" y="192077"/>
                  </a:cubicBezTo>
                  <a:lnTo>
                    <a:pt x="164551" y="170012"/>
                  </a:lnTo>
                  <a:cubicBezTo>
                    <a:pt x="169008" y="165562"/>
                    <a:pt x="176342" y="165562"/>
                    <a:pt x="180799" y="170012"/>
                  </a:cubicBezTo>
                  <a:lnTo>
                    <a:pt x="199089" y="188369"/>
                  </a:lnTo>
                  <a:cubicBezTo>
                    <a:pt x="213944" y="178356"/>
                    <a:pt x="231027" y="171125"/>
                    <a:pt x="249224" y="167602"/>
                  </a:cubicBezTo>
                  <a:lnTo>
                    <a:pt x="249224" y="141642"/>
                  </a:lnTo>
                  <a:cubicBezTo>
                    <a:pt x="249224" y="135153"/>
                    <a:pt x="254424" y="130146"/>
                    <a:pt x="260737" y="130146"/>
                  </a:cubicBezTo>
                  <a:close/>
                  <a:moveTo>
                    <a:pt x="438507" y="79551"/>
                  </a:moveTo>
                  <a:cubicBezTo>
                    <a:pt x="510081" y="131462"/>
                    <a:pt x="552598" y="214890"/>
                    <a:pt x="552598" y="302952"/>
                  </a:cubicBezTo>
                  <a:cubicBezTo>
                    <a:pt x="552598" y="455069"/>
                    <a:pt x="428760" y="578821"/>
                    <a:pt x="276329" y="578821"/>
                  </a:cubicBezTo>
                  <a:lnTo>
                    <a:pt x="276329" y="602737"/>
                  </a:lnTo>
                  <a:cubicBezTo>
                    <a:pt x="276329" y="605332"/>
                    <a:pt x="273358" y="606815"/>
                    <a:pt x="271316" y="605332"/>
                  </a:cubicBezTo>
                  <a:lnTo>
                    <a:pt x="206426" y="560837"/>
                  </a:lnTo>
                  <a:cubicBezTo>
                    <a:pt x="204569" y="559539"/>
                    <a:pt x="204569" y="556759"/>
                    <a:pt x="206426" y="555553"/>
                  </a:cubicBezTo>
                  <a:lnTo>
                    <a:pt x="271316" y="511059"/>
                  </a:lnTo>
                  <a:cubicBezTo>
                    <a:pt x="273544" y="509575"/>
                    <a:pt x="276329" y="511059"/>
                    <a:pt x="276329" y="513654"/>
                  </a:cubicBezTo>
                  <a:lnTo>
                    <a:pt x="276329" y="537663"/>
                  </a:lnTo>
                  <a:cubicBezTo>
                    <a:pt x="405923" y="537663"/>
                    <a:pt x="511381" y="432358"/>
                    <a:pt x="511381" y="302952"/>
                  </a:cubicBezTo>
                  <a:cubicBezTo>
                    <a:pt x="511381" y="228053"/>
                    <a:pt x="475176" y="156954"/>
                    <a:pt x="414278" y="112830"/>
                  </a:cubicBezTo>
                  <a:close/>
                  <a:moveTo>
                    <a:pt x="281414" y="589"/>
                  </a:moveTo>
                  <a:lnTo>
                    <a:pt x="346313" y="45086"/>
                  </a:lnTo>
                  <a:cubicBezTo>
                    <a:pt x="348170" y="46384"/>
                    <a:pt x="348170" y="49072"/>
                    <a:pt x="346313" y="50277"/>
                  </a:cubicBezTo>
                  <a:lnTo>
                    <a:pt x="281414" y="94775"/>
                  </a:lnTo>
                  <a:cubicBezTo>
                    <a:pt x="279186" y="96258"/>
                    <a:pt x="276308" y="94775"/>
                    <a:pt x="276308" y="92179"/>
                  </a:cubicBezTo>
                  <a:lnTo>
                    <a:pt x="276308" y="68262"/>
                  </a:lnTo>
                  <a:cubicBezTo>
                    <a:pt x="146695" y="68262"/>
                    <a:pt x="41223" y="173665"/>
                    <a:pt x="41223" y="303077"/>
                  </a:cubicBezTo>
                  <a:cubicBezTo>
                    <a:pt x="41223" y="377980"/>
                    <a:pt x="77526" y="449176"/>
                    <a:pt x="138432" y="493302"/>
                  </a:cubicBezTo>
                  <a:lnTo>
                    <a:pt x="114200" y="526582"/>
                  </a:lnTo>
                  <a:cubicBezTo>
                    <a:pt x="42709" y="474762"/>
                    <a:pt x="0" y="391237"/>
                    <a:pt x="0" y="303077"/>
                  </a:cubicBezTo>
                  <a:cubicBezTo>
                    <a:pt x="0" y="150953"/>
                    <a:pt x="123948" y="27195"/>
                    <a:pt x="276308" y="27195"/>
                  </a:cubicBezTo>
                  <a:lnTo>
                    <a:pt x="276308" y="3185"/>
                  </a:lnTo>
                  <a:cubicBezTo>
                    <a:pt x="276308" y="589"/>
                    <a:pt x="279279" y="-894"/>
                    <a:pt x="281414" y="589"/>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9" name="Freeform: Shape 20"/>
            <p:cNvSpPr/>
            <p:nvPr/>
          </p:nvSpPr>
          <p:spPr>
            <a:xfrm>
              <a:off x="4591312" y="3783263"/>
              <a:ext cx="332315" cy="343436"/>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8" name="Freeform: Shape 5"/>
            <p:cNvSpPr/>
            <p:nvPr/>
          </p:nvSpPr>
          <p:spPr>
            <a:xfrm>
              <a:off x="6602717" y="2656020"/>
              <a:ext cx="313206" cy="343430"/>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0" name="Freeform: Shape 14"/>
            <p:cNvSpPr/>
            <p:nvPr/>
          </p:nvSpPr>
          <p:spPr>
            <a:xfrm>
              <a:off x="5293130" y="4930250"/>
              <a:ext cx="285844" cy="343428"/>
            </a:xfrm>
            <a:custGeom>
              <a:avLst/>
              <a:gdLst>
                <a:gd name="connsiteX0" fmla="*/ 166861 w 505460"/>
                <a:gd name="connsiteY0" fmla="*/ 355015 h 607286"/>
                <a:gd name="connsiteX1" fmla="*/ 421301 w 505460"/>
                <a:gd name="connsiteY1" fmla="*/ 355015 h 607286"/>
                <a:gd name="connsiteX2" fmla="*/ 438634 w 505460"/>
                <a:gd name="connsiteY2" fmla="*/ 372303 h 607286"/>
                <a:gd name="connsiteX3" fmla="*/ 421301 w 505460"/>
                <a:gd name="connsiteY3" fmla="*/ 389592 h 607286"/>
                <a:gd name="connsiteX4" fmla="*/ 166861 w 505460"/>
                <a:gd name="connsiteY4" fmla="*/ 389592 h 607286"/>
                <a:gd name="connsiteX5" fmla="*/ 149528 w 505460"/>
                <a:gd name="connsiteY5" fmla="*/ 372303 h 607286"/>
                <a:gd name="connsiteX6" fmla="*/ 166861 w 505460"/>
                <a:gd name="connsiteY6" fmla="*/ 355015 h 607286"/>
                <a:gd name="connsiteX7" fmla="*/ 166861 w 505460"/>
                <a:gd name="connsiteY7" fmla="*/ 272524 h 607286"/>
                <a:gd name="connsiteX8" fmla="*/ 421301 w 505460"/>
                <a:gd name="connsiteY8" fmla="*/ 272524 h 607286"/>
                <a:gd name="connsiteX9" fmla="*/ 438634 w 505460"/>
                <a:gd name="connsiteY9" fmla="*/ 289813 h 607286"/>
                <a:gd name="connsiteX10" fmla="*/ 421301 w 505460"/>
                <a:gd name="connsiteY10" fmla="*/ 307101 h 607286"/>
                <a:gd name="connsiteX11" fmla="*/ 166861 w 505460"/>
                <a:gd name="connsiteY11" fmla="*/ 307101 h 607286"/>
                <a:gd name="connsiteX12" fmla="*/ 149528 w 505460"/>
                <a:gd name="connsiteY12" fmla="*/ 289813 h 607286"/>
                <a:gd name="connsiteX13" fmla="*/ 166861 w 505460"/>
                <a:gd name="connsiteY13" fmla="*/ 272524 h 607286"/>
                <a:gd name="connsiteX14" fmla="*/ 166861 w 505460"/>
                <a:gd name="connsiteY14" fmla="*/ 190033 h 607286"/>
                <a:gd name="connsiteX15" fmla="*/ 421301 w 505460"/>
                <a:gd name="connsiteY15" fmla="*/ 190033 h 607286"/>
                <a:gd name="connsiteX16" fmla="*/ 438634 w 505460"/>
                <a:gd name="connsiteY16" fmla="*/ 207439 h 607286"/>
                <a:gd name="connsiteX17" fmla="*/ 421301 w 505460"/>
                <a:gd name="connsiteY17" fmla="*/ 224751 h 607286"/>
                <a:gd name="connsiteX18" fmla="*/ 166861 w 505460"/>
                <a:gd name="connsiteY18" fmla="*/ 224751 h 607286"/>
                <a:gd name="connsiteX19" fmla="*/ 149528 w 505460"/>
                <a:gd name="connsiteY19" fmla="*/ 207439 h 607286"/>
                <a:gd name="connsiteX20" fmla="*/ 166861 w 505460"/>
                <a:gd name="connsiteY20" fmla="*/ 190033 h 607286"/>
                <a:gd name="connsiteX21" fmla="*/ 166861 w 505460"/>
                <a:gd name="connsiteY21" fmla="*/ 107612 h 607286"/>
                <a:gd name="connsiteX22" fmla="*/ 421301 w 505460"/>
                <a:gd name="connsiteY22" fmla="*/ 107612 h 607286"/>
                <a:gd name="connsiteX23" fmla="*/ 438634 w 505460"/>
                <a:gd name="connsiteY23" fmla="*/ 124901 h 607286"/>
                <a:gd name="connsiteX24" fmla="*/ 421301 w 505460"/>
                <a:gd name="connsiteY24" fmla="*/ 142189 h 607286"/>
                <a:gd name="connsiteX25" fmla="*/ 166861 w 505460"/>
                <a:gd name="connsiteY25" fmla="*/ 142189 h 607286"/>
                <a:gd name="connsiteX26" fmla="*/ 149528 w 505460"/>
                <a:gd name="connsiteY26" fmla="*/ 124901 h 607286"/>
                <a:gd name="connsiteX27" fmla="*/ 166861 w 505460"/>
                <a:gd name="connsiteY27" fmla="*/ 107612 h 607286"/>
                <a:gd name="connsiteX28" fmla="*/ 43330 w 505460"/>
                <a:gd name="connsiteY28" fmla="*/ 105635 h 607286"/>
                <a:gd name="connsiteX29" fmla="*/ 34664 w 505460"/>
                <a:gd name="connsiteY29" fmla="*/ 114289 h 607286"/>
                <a:gd name="connsiteX30" fmla="*/ 34664 w 505460"/>
                <a:gd name="connsiteY30" fmla="*/ 563922 h 607286"/>
                <a:gd name="connsiteX31" fmla="*/ 43330 w 505460"/>
                <a:gd name="connsiteY31" fmla="*/ 572576 h 607286"/>
                <a:gd name="connsiteX32" fmla="*/ 379237 w 505460"/>
                <a:gd name="connsiteY32" fmla="*/ 572576 h 607286"/>
                <a:gd name="connsiteX33" fmla="*/ 387903 w 505460"/>
                <a:gd name="connsiteY33" fmla="*/ 563922 h 607286"/>
                <a:gd name="connsiteX34" fmla="*/ 387903 w 505460"/>
                <a:gd name="connsiteY34" fmla="*/ 536267 h 607286"/>
                <a:gd name="connsiteX35" fmla="*/ 126223 w 505460"/>
                <a:gd name="connsiteY35" fmla="*/ 536267 h 607286"/>
                <a:gd name="connsiteX36" fmla="*/ 82799 w 505460"/>
                <a:gd name="connsiteY36" fmla="*/ 492997 h 607286"/>
                <a:gd name="connsiteX37" fmla="*/ 82799 w 505460"/>
                <a:gd name="connsiteY37" fmla="*/ 105635 h 607286"/>
                <a:gd name="connsiteX38" fmla="*/ 126223 w 505460"/>
                <a:gd name="connsiteY38" fmla="*/ 34616 h 607286"/>
                <a:gd name="connsiteX39" fmla="*/ 117557 w 505460"/>
                <a:gd name="connsiteY39" fmla="*/ 43270 h 607286"/>
                <a:gd name="connsiteX40" fmla="*/ 117557 w 505460"/>
                <a:gd name="connsiteY40" fmla="*/ 492997 h 607286"/>
                <a:gd name="connsiteX41" fmla="*/ 126223 w 505460"/>
                <a:gd name="connsiteY41" fmla="*/ 501651 h 607286"/>
                <a:gd name="connsiteX42" fmla="*/ 462130 w 505460"/>
                <a:gd name="connsiteY42" fmla="*/ 501651 h 607286"/>
                <a:gd name="connsiteX43" fmla="*/ 470796 w 505460"/>
                <a:gd name="connsiteY43" fmla="*/ 492997 h 607286"/>
                <a:gd name="connsiteX44" fmla="*/ 470796 w 505460"/>
                <a:gd name="connsiteY44" fmla="*/ 43270 h 607286"/>
                <a:gd name="connsiteX45" fmla="*/ 462130 w 505460"/>
                <a:gd name="connsiteY45" fmla="*/ 34616 h 607286"/>
                <a:gd name="connsiteX46" fmla="*/ 126223 w 505460"/>
                <a:gd name="connsiteY46" fmla="*/ 0 h 607286"/>
                <a:gd name="connsiteX47" fmla="*/ 462130 w 505460"/>
                <a:gd name="connsiteY47" fmla="*/ 0 h 607286"/>
                <a:gd name="connsiteX48" fmla="*/ 505460 w 505460"/>
                <a:gd name="connsiteY48" fmla="*/ 43270 h 607286"/>
                <a:gd name="connsiteX49" fmla="*/ 505460 w 505460"/>
                <a:gd name="connsiteY49" fmla="*/ 492997 h 607286"/>
                <a:gd name="connsiteX50" fmla="*/ 462130 w 505460"/>
                <a:gd name="connsiteY50" fmla="*/ 536267 h 607286"/>
                <a:gd name="connsiteX51" fmla="*/ 422661 w 505460"/>
                <a:gd name="connsiteY51" fmla="*/ 536267 h 607286"/>
                <a:gd name="connsiteX52" fmla="*/ 422661 w 505460"/>
                <a:gd name="connsiteY52" fmla="*/ 563922 h 607286"/>
                <a:gd name="connsiteX53" fmla="*/ 379237 w 505460"/>
                <a:gd name="connsiteY53" fmla="*/ 607286 h 607286"/>
                <a:gd name="connsiteX54" fmla="*/ 43330 w 505460"/>
                <a:gd name="connsiteY54" fmla="*/ 607286 h 607286"/>
                <a:gd name="connsiteX55" fmla="*/ 0 w 505460"/>
                <a:gd name="connsiteY55" fmla="*/ 563922 h 607286"/>
                <a:gd name="connsiteX56" fmla="*/ 0 w 505460"/>
                <a:gd name="connsiteY56" fmla="*/ 114289 h 607286"/>
                <a:gd name="connsiteX57" fmla="*/ 43330 w 505460"/>
                <a:gd name="connsiteY57" fmla="*/ 70925 h 607286"/>
                <a:gd name="connsiteX58" fmla="*/ 82799 w 505460"/>
                <a:gd name="connsiteY58" fmla="*/ 70925 h 607286"/>
                <a:gd name="connsiteX59" fmla="*/ 82799 w 505460"/>
                <a:gd name="connsiteY59" fmla="*/ 43270 h 607286"/>
                <a:gd name="connsiteX60" fmla="*/ 126223 w 505460"/>
                <a:gd name="connsiteY60" fmla="*/ 0 h 60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05460" h="607286">
                  <a:moveTo>
                    <a:pt x="166861" y="355015"/>
                  </a:moveTo>
                  <a:lnTo>
                    <a:pt x="421301" y="355015"/>
                  </a:lnTo>
                  <a:cubicBezTo>
                    <a:pt x="430910" y="355015"/>
                    <a:pt x="438634" y="362720"/>
                    <a:pt x="438634" y="372303"/>
                  </a:cubicBezTo>
                  <a:cubicBezTo>
                    <a:pt x="438634" y="381793"/>
                    <a:pt x="430910" y="389592"/>
                    <a:pt x="421301" y="389592"/>
                  </a:cubicBezTo>
                  <a:lnTo>
                    <a:pt x="166861" y="389592"/>
                  </a:lnTo>
                  <a:cubicBezTo>
                    <a:pt x="157253" y="389592"/>
                    <a:pt x="149528" y="381887"/>
                    <a:pt x="149528" y="372303"/>
                  </a:cubicBezTo>
                  <a:cubicBezTo>
                    <a:pt x="149528" y="362720"/>
                    <a:pt x="157253" y="355015"/>
                    <a:pt x="166861" y="355015"/>
                  </a:cubicBezTo>
                  <a:close/>
                  <a:moveTo>
                    <a:pt x="166861" y="272524"/>
                  </a:moveTo>
                  <a:lnTo>
                    <a:pt x="421301" y="272524"/>
                  </a:lnTo>
                  <a:cubicBezTo>
                    <a:pt x="430910" y="272524"/>
                    <a:pt x="438634" y="280229"/>
                    <a:pt x="438634" y="289813"/>
                  </a:cubicBezTo>
                  <a:cubicBezTo>
                    <a:pt x="438634" y="299396"/>
                    <a:pt x="430910" y="307101"/>
                    <a:pt x="421301" y="307101"/>
                  </a:cubicBezTo>
                  <a:lnTo>
                    <a:pt x="166861" y="307101"/>
                  </a:lnTo>
                  <a:cubicBezTo>
                    <a:pt x="157253" y="307101"/>
                    <a:pt x="149528" y="299396"/>
                    <a:pt x="149528" y="289813"/>
                  </a:cubicBezTo>
                  <a:cubicBezTo>
                    <a:pt x="149528" y="280229"/>
                    <a:pt x="157253" y="272524"/>
                    <a:pt x="166861" y="272524"/>
                  </a:cubicBezTo>
                  <a:close/>
                  <a:moveTo>
                    <a:pt x="166861" y="190033"/>
                  </a:moveTo>
                  <a:lnTo>
                    <a:pt x="421301" y="190033"/>
                  </a:lnTo>
                  <a:cubicBezTo>
                    <a:pt x="430910" y="190033"/>
                    <a:pt x="438634" y="197842"/>
                    <a:pt x="438634" y="207439"/>
                  </a:cubicBezTo>
                  <a:cubicBezTo>
                    <a:pt x="438634" y="216942"/>
                    <a:pt x="430910" y="224751"/>
                    <a:pt x="421301" y="224751"/>
                  </a:cubicBezTo>
                  <a:lnTo>
                    <a:pt x="166861" y="224751"/>
                  </a:lnTo>
                  <a:cubicBezTo>
                    <a:pt x="157253" y="224751"/>
                    <a:pt x="149528" y="216942"/>
                    <a:pt x="149528" y="207439"/>
                  </a:cubicBezTo>
                  <a:cubicBezTo>
                    <a:pt x="149528" y="197842"/>
                    <a:pt x="157253" y="190033"/>
                    <a:pt x="166861" y="190033"/>
                  </a:cubicBezTo>
                  <a:close/>
                  <a:moveTo>
                    <a:pt x="166861" y="107612"/>
                  </a:moveTo>
                  <a:lnTo>
                    <a:pt x="421301" y="107612"/>
                  </a:lnTo>
                  <a:cubicBezTo>
                    <a:pt x="430910" y="107612"/>
                    <a:pt x="438634" y="115317"/>
                    <a:pt x="438634" y="124901"/>
                  </a:cubicBezTo>
                  <a:cubicBezTo>
                    <a:pt x="438634" y="134484"/>
                    <a:pt x="430910" y="142189"/>
                    <a:pt x="421301" y="142189"/>
                  </a:cubicBezTo>
                  <a:lnTo>
                    <a:pt x="166861" y="142189"/>
                  </a:lnTo>
                  <a:cubicBezTo>
                    <a:pt x="157253" y="142189"/>
                    <a:pt x="149528" y="134484"/>
                    <a:pt x="149528" y="124901"/>
                  </a:cubicBezTo>
                  <a:cubicBezTo>
                    <a:pt x="149528" y="115317"/>
                    <a:pt x="157253" y="107612"/>
                    <a:pt x="166861" y="107612"/>
                  </a:cubicBezTo>
                  <a:close/>
                  <a:moveTo>
                    <a:pt x="43330" y="105635"/>
                  </a:moveTo>
                  <a:cubicBezTo>
                    <a:pt x="38526" y="105635"/>
                    <a:pt x="34664" y="109492"/>
                    <a:pt x="34664" y="114289"/>
                  </a:cubicBezTo>
                  <a:lnTo>
                    <a:pt x="34664" y="563922"/>
                  </a:lnTo>
                  <a:cubicBezTo>
                    <a:pt x="34664" y="568719"/>
                    <a:pt x="38526" y="572576"/>
                    <a:pt x="43330" y="572576"/>
                  </a:cubicBezTo>
                  <a:lnTo>
                    <a:pt x="379237" y="572576"/>
                  </a:lnTo>
                  <a:cubicBezTo>
                    <a:pt x="384041" y="572576"/>
                    <a:pt x="387903" y="568719"/>
                    <a:pt x="387903" y="563922"/>
                  </a:cubicBezTo>
                  <a:lnTo>
                    <a:pt x="387903" y="536267"/>
                  </a:lnTo>
                  <a:lnTo>
                    <a:pt x="126223" y="536267"/>
                  </a:lnTo>
                  <a:cubicBezTo>
                    <a:pt x="102297" y="536267"/>
                    <a:pt x="82799" y="516889"/>
                    <a:pt x="82799" y="492997"/>
                  </a:cubicBezTo>
                  <a:lnTo>
                    <a:pt x="82799" y="105635"/>
                  </a:lnTo>
                  <a:close/>
                  <a:moveTo>
                    <a:pt x="126223" y="34616"/>
                  </a:moveTo>
                  <a:cubicBezTo>
                    <a:pt x="121419" y="34616"/>
                    <a:pt x="117557" y="38567"/>
                    <a:pt x="117557" y="43270"/>
                  </a:cubicBezTo>
                  <a:lnTo>
                    <a:pt x="117557" y="492997"/>
                  </a:lnTo>
                  <a:cubicBezTo>
                    <a:pt x="117557" y="497794"/>
                    <a:pt x="121419" y="501651"/>
                    <a:pt x="126223" y="501651"/>
                  </a:cubicBezTo>
                  <a:lnTo>
                    <a:pt x="462130" y="501651"/>
                  </a:lnTo>
                  <a:cubicBezTo>
                    <a:pt x="466840" y="501651"/>
                    <a:pt x="470796" y="497794"/>
                    <a:pt x="470796" y="492997"/>
                  </a:cubicBezTo>
                  <a:lnTo>
                    <a:pt x="470796" y="43270"/>
                  </a:lnTo>
                  <a:cubicBezTo>
                    <a:pt x="470796" y="38567"/>
                    <a:pt x="466840" y="34616"/>
                    <a:pt x="462130" y="34616"/>
                  </a:cubicBezTo>
                  <a:close/>
                  <a:moveTo>
                    <a:pt x="126223" y="0"/>
                  </a:moveTo>
                  <a:lnTo>
                    <a:pt x="462130" y="0"/>
                  </a:lnTo>
                  <a:cubicBezTo>
                    <a:pt x="485961" y="0"/>
                    <a:pt x="505460" y="19472"/>
                    <a:pt x="505460" y="43270"/>
                  </a:cubicBezTo>
                  <a:lnTo>
                    <a:pt x="505460" y="492997"/>
                  </a:lnTo>
                  <a:cubicBezTo>
                    <a:pt x="505460" y="516889"/>
                    <a:pt x="485961" y="536267"/>
                    <a:pt x="462130" y="536267"/>
                  </a:cubicBezTo>
                  <a:lnTo>
                    <a:pt x="422661" y="536267"/>
                  </a:lnTo>
                  <a:lnTo>
                    <a:pt x="422661" y="563922"/>
                  </a:lnTo>
                  <a:cubicBezTo>
                    <a:pt x="422661" y="587815"/>
                    <a:pt x="403163" y="607286"/>
                    <a:pt x="379237" y="607286"/>
                  </a:cubicBezTo>
                  <a:lnTo>
                    <a:pt x="43330" y="607286"/>
                  </a:lnTo>
                  <a:cubicBezTo>
                    <a:pt x="19404" y="607286"/>
                    <a:pt x="0" y="587815"/>
                    <a:pt x="0" y="563922"/>
                  </a:cubicBezTo>
                  <a:lnTo>
                    <a:pt x="0" y="114289"/>
                  </a:lnTo>
                  <a:cubicBezTo>
                    <a:pt x="0" y="90397"/>
                    <a:pt x="19404" y="70925"/>
                    <a:pt x="43330" y="70925"/>
                  </a:cubicBezTo>
                  <a:lnTo>
                    <a:pt x="82799" y="70925"/>
                  </a:lnTo>
                  <a:lnTo>
                    <a:pt x="82799" y="43270"/>
                  </a:lnTo>
                  <a:cubicBezTo>
                    <a:pt x="82799" y="19472"/>
                    <a:pt x="102297" y="0"/>
                    <a:pt x="126223" y="0"/>
                  </a:cubicBezTo>
                  <a:close/>
                </a:path>
              </a:pathLst>
            </a:custGeom>
            <a:solidFill>
              <a:schemeClr val="accent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7" name="Freeform: Shape 17"/>
            <p:cNvSpPr/>
            <p:nvPr/>
          </p:nvSpPr>
          <p:spPr>
            <a:xfrm>
              <a:off x="5281451" y="2656017"/>
              <a:ext cx="286597" cy="343438"/>
            </a:xfrm>
            <a:custGeom>
              <a:avLst/>
              <a:gdLst>
                <a:gd name="connsiteX0" fmla="*/ 234347 w 506307"/>
                <a:gd name="connsiteY0" fmla="*/ 379219 h 606722"/>
                <a:gd name="connsiteX1" fmla="*/ 271960 w 506307"/>
                <a:gd name="connsiteY1" fmla="*/ 379219 h 606722"/>
                <a:gd name="connsiteX2" fmla="*/ 278451 w 506307"/>
                <a:gd name="connsiteY2" fmla="*/ 385705 h 606722"/>
                <a:gd name="connsiteX3" fmla="*/ 278451 w 506307"/>
                <a:gd name="connsiteY3" fmla="*/ 448520 h 606722"/>
                <a:gd name="connsiteX4" fmla="*/ 271960 w 506307"/>
                <a:gd name="connsiteY4" fmla="*/ 455006 h 606722"/>
                <a:gd name="connsiteX5" fmla="*/ 234347 w 506307"/>
                <a:gd name="connsiteY5" fmla="*/ 455006 h 606722"/>
                <a:gd name="connsiteX6" fmla="*/ 227856 w 506307"/>
                <a:gd name="connsiteY6" fmla="*/ 448520 h 606722"/>
                <a:gd name="connsiteX7" fmla="*/ 227856 w 506307"/>
                <a:gd name="connsiteY7" fmla="*/ 385705 h 606722"/>
                <a:gd name="connsiteX8" fmla="*/ 234347 w 506307"/>
                <a:gd name="connsiteY8" fmla="*/ 379219 h 606722"/>
                <a:gd name="connsiteX9" fmla="*/ 234331 w 506307"/>
                <a:gd name="connsiteY9" fmla="*/ 328645 h 606722"/>
                <a:gd name="connsiteX10" fmla="*/ 177194 w 506307"/>
                <a:gd name="connsiteY10" fmla="*/ 385700 h 606722"/>
                <a:gd name="connsiteX11" fmla="*/ 177194 w 506307"/>
                <a:gd name="connsiteY11" fmla="*/ 448532 h 606722"/>
                <a:gd name="connsiteX12" fmla="*/ 234331 w 506307"/>
                <a:gd name="connsiteY12" fmla="*/ 505587 h 606722"/>
                <a:gd name="connsiteX13" fmla="*/ 271977 w 506307"/>
                <a:gd name="connsiteY13" fmla="*/ 505587 h 606722"/>
                <a:gd name="connsiteX14" fmla="*/ 329113 w 506307"/>
                <a:gd name="connsiteY14" fmla="*/ 448532 h 606722"/>
                <a:gd name="connsiteX15" fmla="*/ 329113 w 506307"/>
                <a:gd name="connsiteY15" fmla="*/ 385700 h 606722"/>
                <a:gd name="connsiteX16" fmla="*/ 271977 w 506307"/>
                <a:gd name="connsiteY16" fmla="*/ 328645 h 606722"/>
                <a:gd name="connsiteX17" fmla="*/ 253109 w 506307"/>
                <a:gd name="connsiteY17" fmla="*/ 0 h 606722"/>
                <a:gd name="connsiteX18" fmla="*/ 430303 w 506307"/>
                <a:gd name="connsiteY18" fmla="*/ 176942 h 606722"/>
                <a:gd name="connsiteX19" fmla="*/ 430303 w 506307"/>
                <a:gd name="connsiteY19" fmla="*/ 252749 h 606722"/>
                <a:gd name="connsiteX20" fmla="*/ 480943 w 506307"/>
                <a:gd name="connsiteY20" fmla="*/ 252749 h 606722"/>
                <a:gd name="connsiteX21" fmla="*/ 506307 w 506307"/>
                <a:gd name="connsiteY21" fmla="*/ 278077 h 606722"/>
                <a:gd name="connsiteX22" fmla="*/ 506307 w 506307"/>
                <a:gd name="connsiteY22" fmla="*/ 581394 h 606722"/>
                <a:gd name="connsiteX23" fmla="*/ 480943 w 506307"/>
                <a:gd name="connsiteY23" fmla="*/ 606722 h 606722"/>
                <a:gd name="connsiteX24" fmla="*/ 25275 w 506307"/>
                <a:gd name="connsiteY24" fmla="*/ 606722 h 606722"/>
                <a:gd name="connsiteX25" fmla="*/ 0 w 506307"/>
                <a:gd name="connsiteY25" fmla="*/ 581394 h 606722"/>
                <a:gd name="connsiteX26" fmla="*/ 0 w 506307"/>
                <a:gd name="connsiteY26" fmla="*/ 278077 h 606722"/>
                <a:gd name="connsiteX27" fmla="*/ 25275 w 506307"/>
                <a:gd name="connsiteY27" fmla="*/ 252749 h 606722"/>
                <a:gd name="connsiteX28" fmla="*/ 379753 w 506307"/>
                <a:gd name="connsiteY28" fmla="*/ 252749 h 606722"/>
                <a:gd name="connsiteX29" fmla="*/ 379753 w 506307"/>
                <a:gd name="connsiteY29" fmla="*/ 176942 h 606722"/>
                <a:gd name="connsiteX30" fmla="*/ 253109 w 506307"/>
                <a:gd name="connsiteY30" fmla="*/ 50568 h 606722"/>
                <a:gd name="connsiteX31" fmla="*/ 126554 w 506307"/>
                <a:gd name="connsiteY31" fmla="*/ 176942 h 606722"/>
                <a:gd name="connsiteX32" fmla="*/ 101279 w 506307"/>
                <a:gd name="connsiteY32" fmla="*/ 202270 h 606722"/>
                <a:gd name="connsiteX33" fmla="*/ 75915 w 506307"/>
                <a:gd name="connsiteY33" fmla="*/ 176942 h 606722"/>
                <a:gd name="connsiteX34" fmla="*/ 253109 w 506307"/>
                <a:gd name="connsiteY3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6307" h="606722">
                  <a:moveTo>
                    <a:pt x="234347" y="379219"/>
                  </a:moveTo>
                  <a:lnTo>
                    <a:pt x="271960" y="379219"/>
                  </a:lnTo>
                  <a:cubicBezTo>
                    <a:pt x="275517" y="379219"/>
                    <a:pt x="278451" y="382062"/>
                    <a:pt x="278451" y="385705"/>
                  </a:cubicBezTo>
                  <a:lnTo>
                    <a:pt x="278451" y="448520"/>
                  </a:lnTo>
                  <a:cubicBezTo>
                    <a:pt x="278451" y="452074"/>
                    <a:pt x="275517" y="455006"/>
                    <a:pt x="271960" y="455006"/>
                  </a:cubicBezTo>
                  <a:lnTo>
                    <a:pt x="234347" y="455006"/>
                  </a:lnTo>
                  <a:cubicBezTo>
                    <a:pt x="230791" y="455006"/>
                    <a:pt x="227856" y="452074"/>
                    <a:pt x="227856" y="448520"/>
                  </a:cubicBezTo>
                  <a:lnTo>
                    <a:pt x="227856" y="385705"/>
                  </a:lnTo>
                  <a:cubicBezTo>
                    <a:pt x="227856" y="382062"/>
                    <a:pt x="230791" y="379219"/>
                    <a:pt x="234347" y="379219"/>
                  </a:cubicBezTo>
                  <a:close/>
                  <a:moveTo>
                    <a:pt x="234331" y="328645"/>
                  </a:moveTo>
                  <a:cubicBezTo>
                    <a:pt x="202825" y="328645"/>
                    <a:pt x="177194" y="354240"/>
                    <a:pt x="177194" y="385700"/>
                  </a:cubicBezTo>
                  <a:lnTo>
                    <a:pt x="177194" y="448532"/>
                  </a:lnTo>
                  <a:cubicBezTo>
                    <a:pt x="177194" y="479992"/>
                    <a:pt x="202825" y="505587"/>
                    <a:pt x="234331" y="505587"/>
                  </a:cubicBezTo>
                  <a:lnTo>
                    <a:pt x="271977" y="505587"/>
                  </a:lnTo>
                  <a:cubicBezTo>
                    <a:pt x="303482" y="505587"/>
                    <a:pt x="329113" y="479992"/>
                    <a:pt x="329113" y="448532"/>
                  </a:cubicBezTo>
                  <a:lnTo>
                    <a:pt x="329113" y="385700"/>
                  </a:lnTo>
                  <a:cubicBezTo>
                    <a:pt x="329113" y="354240"/>
                    <a:pt x="303482" y="328645"/>
                    <a:pt x="271977" y="328645"/>
                  </a:cubicBezTo>
                  <a:close/>
                  <a:moveTo>
                    <a:pt x="253109" y="0"/>
                  </a:moveTo>
                  <a:cubicBezTo>
                    <a:pt x="350829" y="0"/>
                    <a:pt x="430303" y="79362"/>
                    <a:pt x="430303" y="176942"/>
                  </a:cubicBezTo>
                  <a:lnTo>
                    <a:pt x="430303" y="252749"/>
                  </a:lnTo>
                  <a:lnTo>
                    <a:pt x="480943" y="252749"/>
                  </a:lnTo>
                  <a:cubicBezTo>
                    <a:pt x="494916" y="252749"/>
                    <a:pt x="506307" y="264124"/>
                    <a:pt x="506307" y="278077"/>
                  </a:cubicBezTo>
                  <a:lnTo>
                    <a:pt x="506307" y="581394"/>
                  </a:lnTo>
                  <a:cubicBezTo>
                    <a:pt x="506307" y="595435"/>
                    <a:pt x="494916" y="606722"/>
                    <a:pt x="480943" y="606722"/>
                  </a:cubicBezTo>
                  <a:lnTo>
                    <a:pt x="25275" y="606722"/>
                  </a:lnTo>
                  <a:cubicBezTo>
                    <a:pt x="11302" y="606722"/>
                    <a:pt x="0" y="595435"/>
                    <a:pt x="0" y="581394"/>
                  </a:cubicBezTo>
                  <a:lnTo>
                    <a:pt x="0" y="278077"/>
                  </a:lnTo>
                  <a:cubicBezTo>
                    <a:pt x="0" y="264124"/>
                    <a:pt x="11302" y="252749"/>
                    <a:pt x="25275" y="252749"/>
                  </a:cubicBezTo>
                  <a:lnTo>
                    <a:pt x="379753" y="252749"/>
                  </a:lnTo>
                  <a:lnTo>
                    <a:pt x="379753" y="176942"/>
                  </a:lnTo>
                  <a:cubicBezTo>
                    <a:pt x="379753" y="107267"/>
                    <a:pt x="322972" y="50568"/>
                    <a:pt x="253109" y="50568"/>
                  </a:cubicBezTo>
                  <a:cubicBezTo>
                    <a:pt x="183335" y="50568"/>
                    <a:pt x="126554" y="107267"/>
                    <a:pt x="126554" y="176942"/>
                  </a:cubicBezTo>
                  <a:cubicBezTo>
                    <a:pt x="126554" y="190895"/>
                    <a:pt x="115252" y="202270"/>
                    <a:pt x="101279" y="202270"/>
                  </a:cubicBezTo>
                  <a:cubicBezTo>
                    <a:pt x="87306" y="202270"/>
                    <a:pt x="75915" y="190895"/>
                    <a:pt x="75915" y="176942"/>
                  </a:cubicBezTo>
                  <a:cubicBezTo>
                    <a:pt x="75915" y="79362"/>
                    <a:pt x="155389" y="0"/>
                    <a:pt x="253109" y="0"/>
                  </a:cubicBezTo>
                  <a:close/>
                </a:path>
              </a:pathLst>
            </a:custGeom>
            <a:solidFill>
              <a:schemeClr val="accent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7" name="组合 46"/>
          <p:cNvGrpSpPr/>
          <p:nvPr/>
        </p:nvGrpSpPr>
        <p:grpSpPr>
          <a:xfrm>
            <a:off x="7990297" y="2095279"/>
            <a:ext cx="2965476" cy="713951"/>
            <a:chOff x="8386922" y="2192795"/>
            <a:chExt cx="2965476" cy="713951"/>
          </a:xfrm>
        </p:grpSpPr>
        <p:sp>
          <p:nvSpPr>
            <p:cNvPr id="48" name="矩形 47"/>
            <p:cNvSpPr/>
            <p:nvPr/>
          </p:nvSpPr>
          <p:spPr>
            <a:xfrm>
              <a:off x="8386922" y="2192795"/>
              <a:ext cx="2501951" cy="403316"/>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49" name="文本框 48"/>
            <p:cNvSpPr txBox="1"/>
            <p:nvPr/>
          </p:nvSpPr>
          <p:spPr>
            <a:xfrm>
              <a:off x="8386922" y="2542351"/>
              <a:ext cx="2965476" cy="364395"/>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0" name="组合 49"/>
          <p:cNvGrpSpPr/>
          <p:nvPr/>
        </p:nvGrpSpPr>
        <p:grpSpPr>
          <a:xfrm>
            <a:off x="7990297" y="5188488"/>
            <a:ext cx="2965476" cy="713951"/>
            <a:chOff x="8386922" y="2192795"/>
            <a:chExt cx="2965476" cy="713951"/>
          </a:xfrm>
        </p:grpSpPr>
        <p:sp>
          <p:nvSpPr>
            <p:cNvPr id="51" name="矩形 50"/>
            <p:cNvSpPr/>
            <p:nvPr/>
          </p:nvSpPr>
          <p:spPr>
            <a:xfrm>
              <a:off x="8386922" y="2192795"/>
              <a:ext cx="2501951" cy="403316"/>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52" name="文本框 51"/>
            <p:cNvSpPr txBox="1"/>
            <p:nvPr/>
          </p:nvSpPr>
          <p:spPr>
            <a:xfrm>
              <a:off x="8386922" y="2542351"/>
              <a:ext cx="2965476" cy="364395"/>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3" name="组合 52"/>
          <p:cNvGrpSpPr/>
          <p:nvPr/>
        </p:nvGrpSpPr>
        <p:grpSpPr>
          <a:xfrm>
            <a:off x="1235671" y="2095279"/>
            <a:ext cx="2965476" cy="713951"/>
            <a:chOff x="8386922" y="2192795"/>
            <a:chExt cx="2965476" cy="713951"/>
          </a:xfrm>
        </p:grpSpPr>
        <p:sp>
          <p:nvSpPr>
            <p:cNvPr id="54" name="矩形 53"/>
            <p:cNvSpPr/>
            <p:nvPr/>
          </p:nvSpPr>
          <p:spPr>
            <a:xfrm>
              <a:off x="8850447" y="2192795"/>
              <a:ext cx="2501951" cy="403316"/>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55" name="文本框 54"/>
            <p:cNvSpPr txBox="1"/>
            <p:nvPr/>
          </p:nvSpPr>
          <p:spPr>
            <a:xfrm>
              <a:off x="8386922" y="2542351"/>
              <a:ext cx="2965476" cy="364395"/>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6" name="组合 55"/>
          <p:cNvGrpSpPr/>
          <p:nvPr/>
        </p:nvGrpSpPr>
        <p:grpSpPr>
          <a:xfrm>
            <a:off x="1235671" y="5188488"/>
            <a:ext cx="2965476" cy="713951"/>
            <a:chOff x="8386922" y="2192795"/>
            <a:chExt cx="2965476" cy="713951"/>
          </a:xfrm>
        </p:grpSpPr>
        <p:sp>
          <p:nvSpPr>
            <p:cNvPr id="57" name="矩形 56"/>
            <p:cNvSpPr/>
            <p:nvPr/>
          </p:nvSpPr>
          <p:spPr>
            <a:xfrm>
              <a:off x="8850447" y="2192795"/>
              <a:ext cx="2501951" cy="403316"/>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58" name="文本框 57"/>
            <p:cNvSpPr txBox="1"/>
            <p:nvPr/>
          </p:nvSpPr>
          <p:spPr>
            <a:xfrm>
              <a:off x="8386922" y="2542351"/>
              <a:ext cx="2965476" cy="364395"/>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9" name="组合 58"/>
          <p:cNvGrpSpPr/>
          <p:nvPr/>
        </p:nvGrpSpPr>
        <p:grpSpPr>
          <a:xfrm>
            <a:off x="7990297" y="3641884"/>
            <a:ext cx="2965476" cy="713951"/>
            <a:chOff x="8386922" y="2192795"/>
            <a:chExt cx="2965476" cy="713951"/>
          </a:xfrm>
        </p:grpSpPr>
        <p:sp>
          <p:nvSpPr>
            <p:cNvPr id="60" name="矩形 59"/>
            <p:cNvSpPr/>
            <p:nvPr/>
          </p:nvSpPr>
          <p:spPr>
            <a:xfrm>
              <a:off x="8386922" y="2192795"/>
              <a:ext cx="2501951" cy="403316"/>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61" name="文本框 60"/>
            <p:cNvSpPr txBox="1"/>
            <p:nvPr/>
          </p:nvSpPr>
          <p:spPr>
            <a:xfrm>
              <a:off x="8386922" y="2542351"/>
              <a:ext cx="2965476" cy="364395"/>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62" name="组合 61"/>
          <p:cNvGrpSpPr/>
          <p:nvPr/>
        </p:nvGrpSpPr>
        <p:grpSpPr>
          <a:xfrm>
            <a:off x="1235671" y="3641884"/>
            <a:ext cx="2965476" cy="713951"/>
            <a:chOff x="8386922" y="2192795"/>
            <a:chExt cx="2965476" cy="713951"/>
          </a:xfrm>
        </p:grpSpPr>
        <p:sp>
          <p:nvSpPr>
            <p:cNvPr id="63" name="矩形 62"/>
            <p:cNvSpPr/>
            <p:nvPr/>
          </p:nvSpPr>
          <p:spPr>
            <a:xfrm>
              <a:off x="8850447" y="2192795"/>
              <a:ext cx="2501951" cy="403316"/>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64" name="文本框 63"/>
            <p:cNvSpPr txBox="1"/>
            <p:nvPr/>
          </p:nvSpPr>
          <p:spPr>
            <a:xfrm>
              <a:off x="8386922" y="2542351"/>
              <a:ext cx="2965476" cy="364395"/>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800" dirty="0">
                <a:solidFill>
                  <a:schemeClr val="bg1">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34" name="矩形 33">
            <a:extLst>
              <a:ext uri="{FF2B5EF4-FFF2-40B4-BE49-F238E27FC236}">
                <a16:creationId xmlns:a16="http://schemas.microsoft.com/office/drawing/2014/main" id="{4EDB2D24-0D7D-4EDD-BD34-EAB7D2025587}"/>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Tree>
    <p:extLst>
      <p:ext uri="{BB962C8B-B14F-4D97-AF65-F5344CB8AC3E}">
        <p14:creationId xmlns:p14="http://schemas.microsoft.com/office/powerpoint/2010/main" val="640917844"/>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additive="base">
                                        <p:cTn id="13" dur="500" fill="hold"/>
                                        <p:tgtEl>
                                          <p:spTgt spid="53"/>
                                        </p:tgtEl>
                                        <p:attrNameLst>
                                          <p:attrName>ppt_x</p:attrName>
                                        </p:attrNameLst>
                                      </p:cBhvr>
                                      <p:tavLst>
                                        <p:tav tm="0">
                                          <p:val>
                                            <p:strVal val="0-#ppt_w/2"/>
                                          </p:val>
                                        </p:tav>
                                        <p:tav tm="100000">
                                          <p:val>
                                            <p:strVal val="#ppt_x"/>
                                          </p:val>
                                        </p:tav>
                                      </p:tavLst>
                                    </p:anim>
                                    <p:anim calcmode="lin" valueType="num">
                                      <p:cBhvr additive="base">
                                        <p:cTn id="14" dur="500" fill="hold"/>
                                        <p:tgtEl>
                                          <p:spTgt spid="53"/>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56"/>
                                        </p:tgtEl>
                                        <p:attrNameLst>
                                          <p:attrName>style.visibility</p:attrName>
                                        </p:attrNameLst>
                                      </p:cBhvr>
                                      <p:to>
                                        <p:strVal val="visible"/>
                                      </p:to>
                                    </p:set>
                                    <p:anim calcmode="lin" valueType="num">
                                      <p:cBhvr additive="base">
                                        <p:cTn id="17" dur="500" fill="hold"/>
                                        <p:tgtEl>
                                          <p:spTgt spid="56"/>
                                        </p:tgtEl>
                                        <p:attrNameLst>
                                          <p:attrName>ppt_x</p:attrName>
                                        </p:attrNameLst>
                                      </p:cBhvr>
                                      <p:tavLst>
                                        <p:tav tm="0">
                                          <p:val>
                                            <p:strVal val="0-#ppt_w/2"/>
                                          </p:val>
                                        </p:tav>
                                        <p:tav tm="100000">
                                          <p:val>
                                            <p:strVal val="#ppt_x"/>
                                          </p:val>
                                        </p:tav>
                                      </p:tavLst>
                                    </p:anim>
                                    <p:anim calcmode="lin" valueType="num">
                                      <p:cBhvr additive="base">
                                        <p:cTn id="18" dur="500" fill="hold"/>
                                        <p:tgtEl>
                                          <p:spTgt spid="56"/>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anim calcmode="lin" valueType="num">
                                      <p:cBhvr additive="base">
                                        <p:cTn id="21" dur="500" fill="hold"/>
                                        <p:tgtEl>
                                          <p:spTgt spid="47"/>
                                        </p:tgtEl>
                                        <p:attrNameLst>
                                          <p:attrName>ppt_x</p:attrName>
                                        </p:attrNameLst>
                                      </p:cBhvr>
                                      <p:tavLst>
                                        <p:tav tm="0">
                                          <p:val>
                                            <p:strVal val="1+#ppt_w/2"/>
                                          </p:val>
                                        </p:tav>
                                        <p:tav tm="100000">
                                          <p:val>
                                            <p:strVal val="#ppt_x"/>
                                          </p:val>
                                        </p:tav>
                                      </p:tavLst>
                                    </p:anim>
                                    <p:anim calcmode="lin" valueType="num">
                                      <p:cBhvr additive="base">
                                        <p:cTn id="22" dur="500" fill="hold"/>
                                        <p:tgtEl>
                                          <p:spTgt spid="47"/>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50"/>
                                        </p:tgtEl>
                                        <p:attrNameLst>
                                          <p:attrName>style.visibility</p:attrName>
                                        </p:attrNameLst>
                                      </p:cBhvr>
                                      <p:to>
                                        <p:strVal val="visible"/>
                                      </p:to>
                                    </p:set>
                                    <p:anim calcmode="lin" valueType="num">
                                      <p:cBhvr additive="base">
                                        <p:cTn id="25" dur="500" fill="hold"/>
                                        <p:tgtEl>
                                          <p:spTgt spid="50"/>
                                        </p:tgtEl>
                                        <p:attrNameLst>
                                          <p:attrName>ppt_x</p:attrName>
                                        </p:attrNameLst>
                                      </p:cBhvr>
                                      <p:tavLst>
                                        <p:tav tm="0">
                                          <p:val>
                                            <p:strVal val="1+#ppt_w/2"/>
                                          </p:val>
                                        </p:tav>
                                        <p:tav tm="100000">
                                          <p:val>
                                            <p:strVal val="#ppt_x"/>
                                          </p:val>
                                        </p:tav>
                                      </p:tavLst>
                                    </p:anim>
                                    <p:anim calcmode="lin" valueType="num">
                                      <p:cBhvr additive="base">
                                        <p:cTn id="26" dur="500" fill="hold"/>
                                        <p:tgtEl>
                                          <p:spTgt spid="50"/>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anim calcmode="lin" valueType="num">
                                      <p:cBhvr additive="base">
                                        <p:cTn id="29" dur="500" fill="hold"/>
                                        <p:tgtEl>
                                          <p:spTgt spid="62"/>
                                        </p:tgtEl>
                                        <p:attrNameLst>
                                          <p:attrName>ppt_x</p:attrName>
                                        </p:attrNameLst>
                                      </p:cBhvr>
                                      <p:tavLst>
                                        <p:tav tm="0">
                                          <p:val>
                                            <p:strVal val="0-#ppt_w/2"/>
                                          </p:val>
                                        </p:tav>
                                        <p:tav tm="100000">
                                          <p:val>
                                            <p:strVal val="#ppt_x"/>
                                          </p:val>
                                        </p:tav>
                                      </p:tavLst>
                                    </p:anim>
                                    <p:anim calcmode="lin" valueType="num">
                                      <p:cBhvr additive="base">
                                        <p:cTn id="30" dur="500" fill="hold"/>
                                        <p:tgtEl>
                                          <p:spTgt spid="62"/>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0"/>
                                  </p:stCondLst>
                                  <p:childTnLst>
                                    <p:set>
                                      <p:cBhvr>
                                        <p:cTn id="32" dur="1" fill="hold">
                                          <p:stCondLst>
                                            <p:cond delay="0"/>
                                          </p:stCondLst>
                                        </p:cTn>
                                        <p:tgtEl>
                                          <p:spTgt spid="59"/>
                                        </p:tgtEl>
                                        <p:attrNameLst>
                                          <p:attrName>style.visibility</p:attrName>
                                        </p:attrNameLst>
                                      </p:cBhvr>
                                      <p:to>
                                        <p:strVal val="visible"/>
                                      </p:to>
                                    </p:set>
                                    <p:anim calcmode="lin" valueType="num">
                                      <p:cBhvr additive="base">
                                        <p:cTn id="33" dur="500" fill="hold"/>
                                        <p:tgtEl>
                                          <p:spTgt spid="59"/>
                                        </p:tgtEl>
                                        <p:attrNameLst>
                                          <p:attrName>ppt_x</p:attrName>
                                        </p:attrNameLst>
                                      </p:cBhvr>
                                      <p:tavLst>
                                        <p:tav tm="0">
                                          <p:val>
                                            <p:strVal val="1+#ppt_w/2"/>
                                          </p:val>
                                        </p:tav>
                                        <p:tav tm="100000">
                                          <p:val>
                                            <p:strVal val="#ppt_x"/>
                                          </p:val>
                                        </p:tav>
                                      </p:tavLst>
                                    </p:anim>
                                    <p:anim calcmode="lin" valueType="num">
                                      <p:cBhvr additive="base">
                                        <p:cTn id="34" dur="500" fill="hold"/>
                                        <p:tgtEl>
                                          <p:spTgt spid="5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直接连接符 9"/>
          <p:cNvCxnSpPr/>
          <p:nvPr/>
        </p:nvCxnSpPr>
        <p:spPr>
          <a:xfrm>
            <a:off x="1575073" y="5933269"/>
            <a:ext cx="693739" cy="0"/>
          </a:xfrm>
          <a:prstGeom prst="line">
            <a:avLst/>
          </a:prstGeom>
          <a:ln w="38100">
            <a:solidFill>
              <a:srgbClr val="00223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460277" y="4400525"/>
            <a:ext cx="923330" cy="369332"/>
          </a:xfrm>
          <a:prstGeom prst="rect">
            <a:avLst/>
          </a:prstGeom>
          <a:noFill/>
        </p:spPr>
        <p:txBody>
          <a:bodyPr wrap="none" lIns="0" rIns="0" rtlCol="0">
            <a:spAutoFit/>
          </a:bodyPr>
          <a:lstStyle/>
          <a:p>
            <a:pPr defTabSz="914377">
              <a:defRPr/>
            </a:pPr>
            <a:r>
              <a:rPr lang="zh-CN" altLang="en-US" dirty="0">
                <a:solidFill>
                  <a:schemeClr val="bg2">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后勤工作</a:t>
            </a:r>
          </a:p>
        </p:txBody>
      </p:sp>
      <p:sp>
        <p:nvSpPr>
          <p:cNvPr id="12" name="文本框 11"/>
          <p:cNvSpPr txBox="1"/>
          <p:nvPr/>
        </p:nvSpPr>
        <p:spPr>
          <a:xfrm>
            <a:off x="856345" y="4732310"/>
            <a:ext cx="2131199" cy="1104533"/>
          </a:xfrm>
          <a:prstGeom prst="rect">
            <a:avLst/>
          </a:prstGeom>
          <a:noFill/>
        </p:spPr>
        <p:txBody>
          <a:bodyPr wrap="square" lIns="0" rIns="0" rtlCol="0">
            <a:spAutoFit/>
          </a:bodyPr>
          <a:lstStyle/>
          <a:p>
            <a:pPr algn="ctr" defTabSz="914377">
              <a:lnSpc>
                <a:spcPct val="120000"/>
              </a:lnSpc>
              <a:spcBef>
                <a:spcPts val="600"/>
              </a:spcBef>
              <a:defRPr/>
            </a:pPr>
            <a:r>
              <a:rPr lang="zh-CN" altLang="en-US" sz="1400" dirty="0">
                <a:solidFill>
                  <a:schemeClr val="bg2">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添加标题此处添加标题此处添加标题此处添加标题此处添加标题此处添加标题此处添加标题。</a:t>
            </a:r>
          </a:p>
        </p:txBody>
      </p:sp>
      <p:cxnSp>
        <p:nvCxnSpPr>
          <p:cNvPr id="13" name="直接连接符 12"/>
          <p:cNvCxnSpPr/>
          <p:nvPr/>
        </p:nvCxnSpPr>
        <p:spPr>
          <a:xfrm>
            <a:off x="4325531" y="5933269"/>
            <a:ext cx="693739" cy="0"/>
          </a:xfrm>
          <a:prstGeom prst="line">
            <a:avLst/>
          </a:prstGeom>
          <a:ln w="38100">
            <a:solidFill>
              <a:srgbClr val="002232"/>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4210736" y="4420223"/>
            <a:ext cx="923330" cy="369332"/>
          </a:xfrm>
          <a:prstGeom prst="rect">
            <a:avLst/>
          </a:prstGeom>
          <a:noFill/>
        </p:spPr>
        <p:txBody>
          <a:bodyPr wrap="none" lIns="0" rIns="0" rtlCol="0">
            <a:spAutoFit/>
          </a:bodyPr>
          <a:lstStyle/>
          <a:p>
            <a:pPr algn="ctr" defTabSz="914377">
              <a:defRPr/>
            </a:pPr>
            <a:r>
              <a:rPr lang="zh-CN" altLang="en-US" dirty="0">
                <a:solidFill>
                  <a:schemeClr val="bg2">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后勤工作</a:t>
            </a:r>
          </a:p>
        </p:txBody>
      </p:sp>
      <p:sp>
        <p:nvSpPr>
          <p:cNvPr id="15" name="文本框 14"/>
          <p:cNvSpPr txBox="1"/>
          <p:nvPr/>
        </p:nvSpPr>
        <p:spPr>
          <a:xfrm>
            <a:off x="3606802" y="4732310"/>
            <a:ext cx="2131199" cy="1104533"/>
          </a:xfrm>
          <a:prstGeom prst="rect">
            <a:avLst/>
          </a:prstGeom>
          <a:noFill/>
        </p:spPr>
        <p:txBody>
          <a:bodyPr wrap="square" lIns="0" rIns="0" rtlCol="0">
            <a:spAutoFit/>
          </a:bodyPr>
          <a:lstStyle/>
          <a:p>
            <a:pPr algn="ctr" defTabSz="914377">
              <a:lnSpc>
                <a:spcPct val="120000"/>
              </a:lnSpc>
              <a:spcBef>
                <a:spcPts val="600"/>
              </a:spcBef>
              <a:defRPr/>
            </a:pPr>
            <a:r>
              <a:rPr lang="zh-CN" altLang="en-US" sz="1400" dirty="0">
                <a:solidFill>
                  <a:schemeClr val="bg2">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添加标题此处添加标题此处添加标题此处添加标题此处添加标题此处添加标题此处添加标题。</a:t>
            </a:r>
          </a:p>
        </p:txBody>
      </p:sp>
      <p:cxnSp>
        <p:nvCxnSpPr>
          <p:cNvPr id="16" name="直接连接符 15"/>
          <p:cNvCxnSpPr/>
          <p:nvPr/>
        </p:nvCxnSpPr>
        <p:spPr>
          <a:xfrm>
            <a:off x="7075989" y="5933269"/>
            <a:ext cx="693739" cy="0"/>
          </a:xfrm>
          <a:prstGeom prst="line">
            <a:avLst/>
          </a:prstGeom>
          <a:ln w="38100">
            <a:solidFill>
              <a:srgbClr val="002232"/>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961193" y="4420223"/>
            <a:ext cx="923330" cy="369332"/>
          </a:xfrm>
          <a:prstGeom prst="rect">
            <a:avLst/>
          </a:prstGeom>
          <a:noFill/>
        </p:spPr>
        <p:txBody>
          <a:bodyPr wrap="none" lIns="0" rIns="0" rtlCol="0">
            <a:spAutoFit/>
          </a:bodyPr>
          <a:lstStyle/>
          <a:p>
            <a:pPr algn="ctr" defTabSz="914377">
              <a:defRPr/>
            </a:pPr>
            <a:r>
              <a:rPr lang="zh-CN" altLang="en-US" dirty="0">
                <a:solidFill>
                  <a:schemeClr val="bg2">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后勤工作</a:t>
            </a:r>
          </a:p>
        </p:txBody>
      </p:sp>
      <p:sp>
        <p:nvSpPr>
          <p:cNvPr id="18" name="文本框 17"/>
          <p:cNvSpPr txBox="1"/>
          <p:nvPr/>
        </p:nvSpPr>
        <p:spPr>
          <a:xfrm>
            <a:off x="6357261" y="4732310"/>
            <a:ext cx="2131199" cy="1104533"/>
          </a:xfrm>
          <a:prstGeom prst="rect">
            <a:avLst/>
          </a:prstGeom>
          <a:noFill/>
        </p:spPr>
        <p:txBody>
          <a:bodyPr wrap="square" lIns="0" rIns="0" rtlCol="0">
            <a:spAutoFit/>
          </a:bodyPr>
          <a:lstStyle/>
          <a:p>
            <a:pPr algn="ctr" defTabSz="914377">
              <a:lnSpc>
                <a:spcPct val="120000"/>
              </a:lnSpc>
              <a:spcBef>
                <a:spcPts val="600"/>
              </a:spcBef>
              <a:defRPr/>
            </a:pPr>
            <a:r>
              <a:rPr lang="zh-CN" altLang="en-US" sz="1400" dirty="0">
                <a:solidFill>
                  <a:schemeClr val="bg2">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添加标题此处添加标题此处添加标题此处添加标题此处添加标题此处添加标题此处添加标题。</a:t>
            </a:r>
          </a:p>
        </p:txBody>
      </p:sp>
      <p:cxnSp>
        <p:nvCxnSpPr>
          <p:cNvPr id="19" name="直接连接符 18"/>
          <p:cNvCxnSpPr/>
          <p:nvPr/>
        </p:nvCxnSpPr>
        <p:spPr>
          <a:xfrm>
            <a:off x="9826447" y="5933269"/>
            <a:ext cx="693739" cy="0"/>
          </a:xfrm>
          <a:prstGeom prst="line">
            <a:avLst/>
          </a:prstGeom>
          <a:ln w="38100">
            <a:solidFill>
              <a:srgbClr val="002232"/>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9711652" y="4420223"/>
            <a:ext cx="923330" cy="369332"/>
          </a:xfrm>
          <a:prstGeom prst="rect">
            <a:avLst/>
          </a:prstGeom>
          <a:noFill/>
        </p:spPr>
        <p:txBody>
          <a:bodyPr wrap="none" lIns="0" rIns="0" rtlCol="0">
            <a:spAutoFit/>
          </a:bodyPr>
          <a:lstStyle/>
          <a:p>
            <a:pPr algn="ctr" defTabSz="914377">
              <a:defRPr/>
            </a:pPr>
            <a:r>
              <a:rPr lang="zh-CN" altLang="en-US" dirty="0">
                <a:solidFill>
                  <a:schemeClr val="bg2">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后勤工作</a:t>
            </a:r>
          </a:p>
        </p:txBody>
      </p:sp>
      <p:sp>
        <p:nvSpPr>
          <p:cNvPr id="21" name="文本框 20"/>
          <p:cNvSpPr txBox="1"/>
          <p:nvPr/>
        </p:nvSpPr>
        <p:spPr>
          <a:xfrm>
            <a:off x="9107718" y="4732310"/>
            <a:ext cx="2131199" cy="1104533"/>
          </a:xfrm>
          <a:prstGeom prst="rect">
            <a:avLst/>
          </a:prstGeom>
          <a:noFill/>
        </p:spPr>
        <p:txBody>
          <a:bodyPr wrap="square" lIns="0" rIns="0" rtlCol="0">
            <a:spAutoFit/>
          </a:bodyPr>
          <a:lstStyle/>
          <a:p>
            <a:pPr algn="ctr" defTabSz="914377">
              <a:lnSpc>
                <a:spcPct val="120000"/>
              </a:lnSpc>
              <a:spcBef>
                <a:spcPts val="600"/>
              </a:spcBef>
              <a:defRPr/>
            </a:pPr>
            <a:r>
              <a:rPr lang="zh-CN" altLang="en-US" sz="1400" dirty="0">
                <a:solidFill>
                  <a:schemeClr val="bg2">
                    <a:lumMod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添加标题此处添加标题此处添加标题此处添加标题此处添加标题此处添加标题此处添加标题。</a:t>
            </a:r>
          </a:p>
        </p:txBody>
      </p:sp>
      <p:sp>
        <p:nvSpPr>
          <p:cNvPr id="22" name="矩形 21">
            <a:extLst>
              <a:ext uri="{FF2B5EF4-FFF2-40B4-BE49-F238E27FC236}">
                <a16:creationId xmlns:a16="http://schemas.microsoft.com/office/drawing/2014/main" id="{DA9CC5F1-1155-4ED4-83CE-E10FDD68662C}"/>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pic>
        <p:nvPicPr>
          <p:cNvPr id="23" name="图片 22">
            <a:extLst>
              <a:ext uri="{FF2B5EF4-FFF2-40B4-BE49-F238E27FC236}">
                <a16:creationId xmlns:a16="http://schemas.microsoft.com/office/drawing/2014/main" id="{332167C0-8000-412A-8FDD-9BDDC7D1AB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4169" y="2341450"/>
            <a:ext cx="2104162" cy="1577924"/>
          </a:xfrm>
          <a:prstGeom prst="rect">
            <a:avLst/>
          </a:prstGeom>
        </p:spPr>
      </p:pic>
      <p:pic>
        <p:nvPicPr>
          <p:cNvPr id="24" name="图片 23">
            <a:extLst>
              <a:ext uri="{FF2B5EF4-FFF2-40B4-BE49-F238E27FC236}">
                <a16:creationId xmlns:a16="http://schemas.microsoft.com/office/drawing/2014/main" id="{7B969BB3-4124-40B8-B2CF-9952222777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0777" y="2341450"/>
            <a:ext cx="2104162" cy="1577923"/>
          </a:xfrm>
          <a:prstGeom prst="rect">
            <a:avLst/>
          </a:prstGeom>
        </p:spPr>
      </p:pic>
      <p:pic>
        <p:nvPicPr>
          <p:cNvPr id="25" name="图片 24">
            <a:extLst>
              <a:ext uri="{FF2B5EF4-FFF2-40B4-BE49-F238E27FC236}">
                <a16:creationId xmlns:a16="http://schemas.microsoft.com/office/drawing/2014/main" id="{436AB4B5-A1B0-45A8-8A1E-83A9BE9FFC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3839" y="2341450"/>
            <a:ext cx="2104162" cy="1577924"/>
          </a:xfrm>
          <a:prstGeom prst="rect">
            <a:avLst/>
          </a:prstGeom>
        </p:spPr>
      </p:pic>
      <p:pic>
        <p:nvPicPr>
          <p:cNvPr id="26" name="图片 25">
            <a:extLst>
              <a:ext uri="{FF2B5EF4-FFF2-40B4-BE49-F238E27FC236}">
                <a16:creationId xmlns:a16="http://schemas.microsoft.com/office/drawing/2014/main" id="{937514BC-F76A-4919-904B-7831F91886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0447" y="2341450"/>
            <a:ext cx="2104162" cy="1577923"/>
          </a:xfrm>
          <a:prstGeom prst="rect">
            <a:avLst/>
          </a:prstGeom>
        </p:spPr>
      </p:pic>
    </p:spTree>
    <p:extLst>
      <p:ext uri="{BB962C8B-B14F-4D97-AF65-F5344CB8AC3E}">
        <p14:creationId xmlns:p14="http://schemas.microsoft.com/office/powerpoint/2010/main" val="379751703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22" presetClass="entr" presetSubtype="1"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up)">
                                      <p:cBhvr>
                                        <p:cTn id="12" dur="500"/>
                                        <p:tgtEl>
                                          <p:spTgt spid="12"/>
                                        </p:tgtEl>
                                      </p:cBhvr>
                                    </p:animEffect>
                                  </p:childTnLst>
                                </p:cTn>
                              </p:par>
                              <p:par>
                                <p:cTn id="13" presetID="42"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anim calcmode="lin" valueType="num">
                                      <p:cBhvr>
                                        <p:cTn id="16" dur="500" fill="hold"/>
                                        <p:tgtEl>
                                          <p:spTgt spid="10"/>
                                        </p:tgtEl>
                                        <p:attrNameLst>
                                          <p:attrName>ppt_x</p:attrName>
                                        </p:attrNameLst>
                                      </p:cBhvr>
                                      <p:tavLst>
                                        <p:tav tm="0">
                                          <p:val>
                                            <p:strVal val="#ppt_x"/>
                                          </p:val>
                                        </p:tav>
                                        <p:tav tm="100000">
                                          <p:val>
                                            <p:strVal val="#ppt_x"/>
                                          </p:val>
                                        </p:tav>
                                      </p:tavLst>
                                    </p:anim>
                                    <p:anim calcmode="lin" valueType="num">
                                      <p:cBhvr>
                                        <p:cTn id="17" dur="500" fill="hold"/>
                                        <p:tgtEl>
                                          <p:spTgt spid="10"/>
                                        </p:tgtEl>
                                        <p:attrNameLst>
                                          <p:attrName>ppt_y</p:attrName>
                                        </p:attrNameLst>
                                      </p:cBhvr>
                                      <p:tavLst>
                                        <p:tav tm="0">
                                          <p:val>
                                            <p:strVal val="#ppt_y+.1"/>
                                          </p:val>
                                        </p:tav>
                                        <p:tav tm="100000">
                                          <p:val>
                                            <p:strVal val="#ppt_y"/>
                                          </p:val>
                                        </p:tav>
                                      </p:tavLst>
                                    </p:anim>
                                  </p:childTnLst>
                                </p:cTn>
                              </p:par>
                            </p:childTnLst>
                          </p:cTn>
                        </p:par>
                        <p:par>
                          <p:cTn id="18" fill="hold">
                            <p:stCondLst>
                              <p:cond delay="650"/>
                            </p:stCondLst>
                            <p:childTnLst>
                              <p:par>
                                <p:cTn id="19" presetID="53" presetClass="entr" presetSubtype="16" fill="hold" grpId="0" nodeType="afterEffect">
                                  <p:stCondLst>
                                    <p:cond delay="0"/>
                                  </p:stCondLst>
                                  <p:iterate type="lt">
                                    <p:tmPct val="10000"/>
                                  </p:iterate>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animEffect transition="in" filter="fade">
                                      <p:cBhvr>
                                        <p:cTn id="23" dur="500"/>
                                        <p:tgtEl>
                                          <p:spTgt spid="14"/>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wipe(up)">
                                      <p:cBhvr>
                                        <p:cTn id="26" dur="500"/>
                                        <p:tgtEl>
                                          <p:spTgt spid="15"/>
                                        </p:tgtEl>
                                      </p:cBhvr>
                                    </p:animEffect>
                                  </p:childTnLst>
                                </p:cTn>
                              </p:par>
                              <p:par>
                                <p:cTn id="27" presetID="42" presetClass="entr" presetSubtype="0" fill="hold"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anim calcmode="lin" valueType="num">
                                      <p:cBhvr>
                                        <p:cTn id="30" dur="500" fill="hold"/>
                                        <p:tgtEl>
                                          <p:spTgt spid="13"/>
                                        </p:tgtEl>
                                        <p:attrNameLst>
                                          <p:attrName>ppt_x</p:attrName>
                                        </p:attrNameLst>
                                      </p:cBhvr>
                                      <p:tavLst>
                                        <p:tav tm="0">
                                          <p:val>
                                            <p:strVal val="#ppt_x"/>
                                          </p:val>
                                        </p:tav>
                                        <p:tav tm="100000">
                                          <p:val>
                                            <p:strVal val="#ppt_x"/>
                                          </p:val>
                                        </p:tav>
                                      </p:tavLst>
                                    </p:anim>
                                    <p:anim calcmode="lin" valueType="num">
                                      <p:cBhvr>
                                        <p:cTn id="31" dur="500" fill="hold"/>
                                        <p:tgtEl>
                                          <p:spTgt spid="13"/>
                                        </p:tgtEl>
                                        <p:attrNameLst>
                                          <p:attrName>ppt_y</p:attrName>
                                        </p:attrNameLst>
                                      </p:cBhvr>
                                      <p:tavLst>
                                        <p:tav tm="0">
                                          <p:val>
                                            <p:strVal val="#ppt_y+.1"/>
                                          </p:val>
                                        </p:tav>
                                        <p:tav tm="100000">
                                          <p:val>
                                            <p:strVal val="#ppt_y"/>
                                          </p:val>
                                        </p:tav>
                                      </p:tavLst>
                                    </p:anim>
                                  </p:childTnLst>
                                </p:cTn>
                              </p:par>
                            </p:childTnLst>
                          </p:cTn>
                        </p:par>
                        <p:par>
                          <p:cTn id="32" fill="hold">
                            <p:stCondLst>
                              <p:cond delay="1300"/>
                            </p:stCondLst>
                            <p:childTnLst>
                              <p:par>
                                <p:cTn id="33" presetID="53" presetClass="entr" presetSubtype="16" fill="hold" grpId="0" nodeType="afterEffect">
                                  <p:stCondLst>
                                    <p:cond delay="0"/>
                                  </p:stCondLst>
                                  <p:iterate type="lt">
                                    <p:tmPct val="10000"/>
                                  </p:iterate>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par>
                                <p:cTn id="38" presetID="22" presetClass="entr" presetSubtype="1"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wipe(up)">
                                      <p:cBhvr>
                                        <p:cTn id="40" dur="500"/>
                                        <p:tgtEl>
                                          <p:spTgt spid="18"/>
                                        </p:tgtEl>
                                      </p:cBhvr>
                                    </p:animEffect>
                                  </p:childTnLst>
                                </p:cTn>
                              </p:par>
                              <p:par>
                                <p:cTn id="41" presetID="42" presetClass="entr" presetSubtype="0"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anim calcmode="lin" valueType="num">
                                      <p:cBhvr>
                                        <p:cTn id="44" dur="500" fill="hold"/>
                                        <p:tgtEl>
                                          <p:spTgt spid="16"/>
                                        </p:tgtEl>
                                        <p:attrNameLst>
                                          <p:attrName>ppt_x</p:attrName>
                                        </p:attrNameLst>
                                      </p:cBhvr>
                                      <p:tavLst>
                                        <p:tav tm="0">
                                          <p:val>
                                            <p:strVal val="#ppt_x"/>
                                          </p:val>
                                        </p:tav>
                                        <p:tav tm="100000">
                                          <p:val>
                                            <p:strVal val="#ppt_x"/>
                                          </p:val>
                                        </p:tav>
                                      </p:tavLst>
                                    </p:anim>
                                    <p:anim calcmode="lin" valueType="num">
                                      <p:cBhvr>
                                        <p:cTn id="45" dur="500" fill="hold"/>
                                        <p:tgtEl>
                                          <p:spTgt spid="16"/>
                                        </p:tgtEl>
                                        <p:attrNameLst>
                                          <p:attrName>ppt_y</p:attrName>
                                        </p:attrNameLst>
                                      </p:cBhvr>
                                      <p:tavLst>
                                        <p:tav tm="0">
                                          <p:val>
                                            <p:strVal val="#ppt_y+.1"/>
                                          </p:val>
                                        </p:tav>
                                        <p:tav tm="100000">
                                          <p:val>
                                            <p:strVal val="#ppt_y"/>
                                          </p:val>
                                        </p:tav>
                                      </p:tavLst>
                                    </p:anim>
                                  </p:childTnLst>
                                </p:cTn>
                              </p:par>
                            </p:childTnLst>
                          </p:cTn>
                        </p:par>
                        <p:par>
                          <p:cTn id="46" fill="hold">
                            <p:stCondLst>
                              <p:cond delay="1950"/>
                            </p:stCondLst>
                            <p:childTnLst>
                              <p:par>
                                <p:cTn id="47" presetID="53" presetClass="entr" presetSubtype="16" fill="hold" grpId="0" nodeType="afterEffect">
                                  <p:stCondLst>
                                    <p:cond delay="0"/>
                                  </p:stCondLst>
                                  <p:iterate type="lt">
                                    <p:tmPct val="10000"/>
                                  </p:iterate>
                                  <p:childTnLst>
                                    <p:set>
                                      <p:cBhvr>
                                        <p:cTn id="48" dur="1" fill="hold">
                                          <p:stCondLst>
                                            <p:cond delay="0"/>
                                          </p:stCondLst>
                                        </p:cTn>
                                        <p:tgtEl>
                                          <p:spTgt spid="20"/>
                                        </p:tgtEl>
                                        <p:attrNameLst>
                                          <p:attrName>style.visibility</p:attrName>
                                        </p:attrNameLst>
                                      </p:cBhvr>
                                      <p:to>
                                        <p:strVal val="visible"/>
                                      </p:to>
                                    </p:set>
                                    <p:anim calcmode="lin" valueType="num">
                                      <p:cBhvr>
                                        <p:cTn id="49" dur="500" fill="hold"/>
                                        <p:tgtEl>
                                          <p:spTgt spid="20"/>
                                        </p:tgtEl>
                                        <p:attrNameLst>
                                          <p:attrName>ppt_w</p:attrName>
                                        </p:attrNameLst>
                                      </p:cBhvr>
                                      <p:tavLst>
                                        <p:tav tm="0">
                                          <p:val>
                                            <p:fltVal val="0"/>
                                          </p:val>
                                        </p:tav>
                                        <p:tav tm="100000">
                                          <p:val>
                                            <p:strVal val="#ppt_w"/>
                                          </p:val>
                                        </p:tav>
                                      </p:tavLst>
                                    </p:anim>
                                    <p:anim calcmode="lin" valueType="num">
                                      <p:cBhvr>
                                        <p:cTn id="50" dur="500" fill="hold"/>
                                        <p:tgtEl>
                                          <p:spTgt spid="20"/>
                                        </p:tgtEl>
                                        <p:attrNameLst>
                                          <p:attrName>ppt_h</p:attrName>
                                        </p:attrNameLst>
                                      </p:cBhvr>
                                      <p:tavLst>
                                        <p:tav tm="0">
                                          <p:val>
                                            <p:fltVal val="0"/>
                                          </p:val>
                                        </p:tav>
                                        <p:tav tm="100000">
                                          <p:val>
                                            <p:strVal val="#ppt_h"/>
                                          </p:val>
                                        </p:tav>
                                      </p:tavLst>
                                    </p:anim>
                                    <p:animEffect transition="in" filter="fade">
                                      <p:cBhvr>
                                        <p:cTn id="51" dur="500"/>
                                        <p:tgtEl>
                                          <p:spTgt spid="20"/>
                                        </p:tgtEl>
                                      </p:cBhvr>
                                    </p:animEffect>
                                  </p:childTnLst>
                                </p:cTn>
                              </p:par>
                              <p:par>
                                <p:cTn id="52" presetID="22" presetClass="entr" presetSubtype="1" fill="hold" grpId="0" nodeType="with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ipe(up)">
                                      <p:cBhvr>
                                        <p:cTn id="54" dur="500"/>
                                        <p:tgtEl>
                                          <p:spTgt spid="21"/>
                                        </p:tgtEl>
                                      </p:cBhvr>
                                    </p:animEffect>
                                  </p:childTnLst>
                                </p:cTn>
                              </p:par>
                              <p:par>
                                <p:cTn id="55" presetID="42" presetClass="entr" presetSubtype="0" fill="hold" nodeType="with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fade">
                                      <p:cBhvr>
                                        <p:cTn id="57" dur="500"/>
                                        <p:tgtEl>
                                          <p:spTgt spid="19"/>
                                        </p:tgtEl>
                                      </p:cBhvr>
                                    </p:animEffect>
                                    <p:anim calcmode="lin" valueType="num">
                                      <p:cBhvr>
                                        <p:cTn id="58" dur="500" fill="hold"/>
                                        <p:tgtEl>
                                          <p:spTgt spid="19"/>
                                        </p:tgtEl>
                                        <p:attrNameLst>
                                          <p:attrName>ppt_x</p:attrName>
                                        </p:attrNameLst>
                                      </p:cBhvr>
                                      <p:tavLst>
                                        <p:tav tm="0">
                                          <p:val>
                                            <p:strVal val="#ppt_x"/>
                                          </p:val>
                                        </p:tav>
                                        <p:tav tm="100000">
                                          <p:val>
                                            <p:strVal val="#ppt_x"/>
                                          </p:val>
                                        </p:tav>
                                      </p:tavLst>
                                    </p:anim>
                                    <p:anim calcmode="lin" valueType="num">
                                      <p:cBhvr>
                                        <p:cTn id="59" dur="5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4" grpId="0"/>
      <p:bldP spid="15" grpId="0"/>
      <p:bldP spid="17" grpId="0"/>
      <p:bldP spid="18" grpId="0"/>
      <p:bldP spid="20"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41D8012D-7B86-4B01-BCF0-A798334791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1669" y="1634837"/>
            <a:ext cx="5496662" cy="4572000"/>
          </a:xfrm>
          <a:prstGeom prst="rect">
            <a:avLst/>
          </a:prstGeom>
        </p:spPr>
      </p:pic>
      <p:sp>
        <p:nvSpPr>
          <p:cNvPr id="56" name="矩形 55">
            <a:extLst>
              <a:ext uri="{FF2B5EF4-FFF2-40B4-BE49-F238E27FC236}">
                <a16:creationId xmlns:a16="http://schemas.microsoft.com/office/drawing/2014/main" id="{2F2EA0F8-9FE7-405B-A40E-6FE44EC2D4A6}"/>
              </a:ext>
            </a:extLst>
          </p:cNvPr>
          <p:cNvSpPr/>
          <p:nvPr/>
        </p:nvSpPr>
        <p:spPr>
          <a:xfrm>
            <a:off x="2557791" y="2020570"/>
            <a:ext cx="8597331" cy="380555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59" name="矩形 58">
            <a:extLst>
              <a:ext uri="{FF2B5EF4-FFF2-40B4-BE49-F238E27FC236}">
                <a16:creationId xmlns:a16="http://schemas.microsoft.com/office/drawing/2014/main" id="{EA6BF5DA-5233-4F64-A46A-23E733FEEA77}"/>
              </a:ext>
            </a:extLst>
          </p:cNvPr>
          <p:cNvSpPr/>
          <p:nvPr/>
        </p:nvSpPr>
        <p:spPr>
          <a:xfrm flipV="1">
            <a:off x="6191830" y="1567616"/>
            <a:ext cx="797906" cy="11849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zh-CN" altLang="en-US">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2" name="文本框 61">
            <a:extLst>
              <a:ext uri="{FF2B5EF4-FFF2-40B4-BE49-F238E27FC236}">
                <a16:creationId xmlns:a16="http://schemas.microsoft.com/office/drawing/2014/main" id="{3F1C4EDF-7176-45CE-9261-E35D21D2F128}"/>
              </a:ext>
            </a:extLst>
          </p:cNvPr>
          <p:cNvSpPr txBox="1"/>
          <p:nvPr/>
        </p:nvSpPr>
        <p:spPr>
          <a:xfrm>
            <a:off x="2771000" y="3320645"/>
            <a:ext cx="4562778" cy="3046988"/>
          </a:xfrm>
          <a:prstGeom prst="rect">
            <a:avLst/>
          </a:prstGeom>
          <a:noFill/>
        </p:spPr>
        <p:txBody>
          <a:bodyPr wrap="square" rtlCol="0" anchor="t">
            <a:spAutoFit/>
          </a:bodyPr>
          <a:lstStyle/>
          <a:p>
            <a:pPr defTabSz="914217"/>
            <a:r>
              <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PART 02</a:t>
            </a:r>
          </a:p>
          <a:p>
            <a:pPr defTabSz="914217"/>
            <a:r>
              <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述职报告</a:t>
            </a:r>
          </a:p>
          <a:p>
            <a:pPr defTabSz="914217"/>
            <a:endParaRPr lang="en-US" altLang="zh-CN"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a:p>
            <a:pPr defTabSz="914217"/>
            <a:endParaRPr lang="zh-CN" altLang="en-US" sz="4800" b="1" dirty="0">
              <a:solidFill>
                <a:schemeClr val="accent1"/>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Tree>
    <p:extLst>
      <p:ext uri="{BB962C8B-B14F-4D97-AF65-F5344CB8AC3E}">
        <p14:creationId xmlns:p14="http://schemas.microsoft.com/office/powerpoint/2010/main" val="1449831546"/>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3" presetClass="entr" presetSubtype="16" fill="hold" grpId="0" nodeType="after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plus(in)">
                                      <p:cBhvr>
                                        <p:cTn id="12" dur="1000"/>
                                        <p:tgtEl>
                                          <p:spTgt spid="56"/>
                                        </p:tgtEl>
                                      </p:cBhvr>
                                    </p:animEffect>
                                  </p:childTnLst>
                                </p:cTn>
                              </p:par>
                            </p:childTnLst>
                          </p:cTn>
                        </p:par>
                        <p:par>
                          <p:cTn id="13" fill="hold">
                            <p:stCondLst>
                              <p:cond delay="1500"/>
                            </p:stCondLst>
                            <p:childTnLst>
                              <p:par>
                                <p:cTn id="14" presetID="3" presetClass="entr" presetSubtype="10" fill="hold" grpId="0" nodeType="afterEffect">
                                  <p:stCondLst>
                                    <p:cond delay="0"/>
                                  </p:stCondLst>
                                  <p:childTnLst>
                                    <p:set>
                                      <p:cBhvr>
                                        <p:cTn id="15" dur="1" fill="hold">
                                          <p:stCondLst>
                                            <p:cond delay="0"/>
                                          </p:stCondLst>
                                        </p:cTn>
                                        <p:tgtEl>
                                          <p:spTgt spid="62"/>
                                        </p:tgtEl>
                                        <p:attrNameLst>
                                          <p:attrName>style.visibility</p:attrName>
                                        </p:attrNameLst>
                                      </p:cBhvr>
                                      <p:to>
                                        <p:strVal val="visible"/>
                                      </p:to>
                                    </p:set>
                                    <p:animEffect transition="in" filter="blinds(horizontal)">
                                      <p:cBhvr>
                                        <p:cTn id="16" dur="10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bldLvl="0" animBg="1"/>
      <p:bldP spid="59" grpId="0" bldLvl="0" animBg="1"/>
      <p:bldP spid="6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c73c5dc9-c36e-4d33-9832-9851530ac367"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1876426" y="1999315"/>
            <a:ext cx="8439151" cy="3586619"/>
            <a:chOff x="1512918" y="1844824"/>
            <a:chExt cx="9166164" cy="3895599"/>
          </a:xfrm>
        </p:grpSpPr>
        <p:grpSp>
          <p:nvGrpSpPr>
            <p:cNvPr id="4" name="îṧľîḋê"/>
            <p:cNvGrpSpPr/>
            <p:nvPr/>
          </p:nvGrpSpPr>
          <p:grpSpPr>
            <a:xfrm>
              <a:off x="1512918" y="1844824"/>
              <a:ext cx="3576784" cy="2180077"/>
              <a:chOff x="1487488" y="1844824"/>
              <a:chExt cx="3576784" cy="2180077"/>
            </a:xfrm>
          </p:grpSpPr>
          <p:grpSp>
            <p:nvGrpSpPr>
              <p:cNvPr id="32" name="iṡ1iḍè"/>
              <p:cNvGrpSpPr/>
              <p:nvPr/>
            </p:nvGrpSpPr>
            <p:grpSpPr>
              <a:xfrm>
                <a:off x="1487488" y="2420888"/>
                <a:ext cx="1440160" cy="1440160"/>
                <a:chOff x="1487488" y="2420888"/>
                <a:chExt cx="1440160" cy="1440160"/>
              </a:xfrm>
            </p:grpSpPr>
            <p:sp>
              <p:nvSpPr>
                <p:cNvPr id="40" name="îṥḻíḍe"/>
                <p:cNvSpPr/>
                <p:nvPr/>
              </p:nvSpPr>
              <p:spPr>
                <a:xfrm>
                  <a:off x="1487488" y="2420888"/>
                  <a:ext cx="1440160" cy="14401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41" name="iṡḻiḋé"/>
                <p:cNvSpPr/>
                <p:nvPr/>
              </p:nvSpPr>
              <p:spPr>
                <a:xfrm>
                  <a:off x="1800118" y="2733770"/>
                  <a:ext cx="814900" cy="814396"/>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33" name="iṥḷïḑe"/>
              <p:cNvSpPr/>
              <p:nvPr/>
            </p:nvSpPr>
            <p:spPr>
              <a:xfrm>
                <a:off x="3071664" y="2883810"/>
                <a:ext cx="568192" cy="5681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4" name="îṣliḍê"/>
              <p:cNvSpPr/>
              <p:nvPr/>
            </p:nvSpPr>
            <p:spPr>
              <a:xfrm>
                <a:off x="3783872" y="2883810"/>
                <a:ext cx="568192" cy="5681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5" name="iṡlîdé"/>
              <p:cNvSpPr/>
              <p:nvPr/>
            </p:nvSpPr>
            <p:spPr>
              <a:xfrm>
                <a:off x="4496080" y="2883810"/>
                <a:ext cx="568192" cy="5681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6" name="iṧļîḋè"/>
              <p:cNvSpPr txBox="1"/>
              <p:nvPr/>
            </p:nvSpPr>
            <p:spPr>
              <a:xfrm>
                <a:off x="2614464" y="1844824"/>
                <a:ext cx="774484" cy="732505"/>
              </a:xfrm>
              <a:prstGeom prst="rect">
                <a:avLst/>
              </a:prstGeom>
              <a:noFill/>
            </p:spPr>
            <p:txBody>
              <a:bodyPr wrap="none" lIns="90000" tIns="46800" rIns="90000" bIns="46800" numCol="1" anchor="ctr" anchorCtr="0">
                <a:prstTxWarp prst="textSlantUp">
                  <a:avLst/>
                </a:prstTxWarp>
                <a:normAutofit/>
                <a:scene3d>
                  <a:camera prst="orthographicFront"/>
                  <a:lightRig rig="threePt" dir="t"/>
                </a:scene3d>
                <a:sp3d contourW="12700"/>
              </a:bodyPr>
              <a:lstStyle/>
              <a:p>
                <a:pPr algn="ctr"/>
                <a:r>
                  <a:rPr lang="en-US" altLang="zh-CN" sz="700"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Step 01</a:t>
                </a:r>
              </a:p>
            </p:txBody>
          </p:sp>
          <p:sp>
            <p:nvSpPr>
              <p:cNvPr id="37" name="ísḻîďe"/>
              <p:cNvSpPr txBox="1"/>
              <p:nvPr/>
            </p:nvSpPr>
            <p:spPr>
              <a:xfrm>
                <a:off x="2819636" y="3548166"/>
                <a:ext cx="504056" cy="476735"/>
              </a:xfrm>
              <a:prstGeom prst="rect">
                <a:avLst/>
              </a:prstGeom>
              <a:noFill/>
            </p:spPr>
            <p:txBody>
              <a:bodyPr wrap="none" lIns="90000" tIns="46800" rIns="90000" bIns="46800" numCol="1" anchor="ctr" anchorCtr="0">
                <a:prstTxWarp prst="textSlantUp">
                  <a:avLst/>
                </a:prstTxWarp>
                <a:normAutofit/>
                <a:scene3d>
                  <a:camera prst="orthographicFront"/>
                  <a:lightRig rig="threePt" dir="t"/>
                </a:scene3d>
                <a:sp3d contourW="12700"/>
              </a:bodyPr>
              <a:lstStyle/>
              <a:p>
                <a:pPr algn="ctr"/>
                <a:r>
                  <a:rPr lang="zh-CN" altLang="en-US" sz="70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endParaRPr lang="zh-CN" altLang="en-US" sz="7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8" name="iṡḷïďe"/>
              <p:cNvSpPr txBox="1"/>
              <p:nvPr/>
            </p:nvSpPr>
            <p:spPr>
              <a:xfrm>
                <a:off x="3576758" y="3548166"/>
                <a:ext cx="504056" cy="476735"/>
              </a:xfrm>
              <a:prstGeom prst="rect">
                <a:avLst/>
              </a:prstGeom>
              <a:noFill/>
            </p:spPr>
            <p:txBody>
              <a:bodyPr wrap="none" lIns="90000" tIns="46800" rIns="90000" bIns="46800" numCol="1" anchor="ctr" anchorCtr="0">
                <a:prstTxWarp prst="textSlantUp">
                  <a:avLst/>
                </a:prstTxWarp>
                <a:normAutofit/>
                <a:scene3d>
                  <a:camera prst="orthographicFront"/>
                  <a:lightRig rig="threePt" dir="t"/>
                </a:scene3d>
                <a:sp3d contourW="12700"/>
              </a:bodyPr>
              <a:lstStyle/>
              <a:p>
                <a:pPr algn="ctr"/>
                <a:r>
                  <a:rPr lang="zh-CN" altLang="en-US" sz="70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endParaRPr lang="zh-CN" altLang="en-US" sz="7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9" name="iṣľídé"/>
              <p:cNvSpPr txBox="1"/>
              <p:nvPr/>
            </p:nvSpPr>
            <p:spPr>
              <a:xfrm>
                <a:off x="4316136" y="3548166"/>
                <a:ext cx="504056" cy="476735"/>
              </a:xfrm>
              <a:prstGeom prst="rect">
                <a:avLst/>
              </a:prstGeom>
              <a:noFill/>
            </p:spPr>
            <p:txBody>
              <a:bodyPr wrap="none" lIns="90000" tIns="46800" rIns="90000" bIns="46800" numCol="1" anchor="ctr" anchorCtr="0">
                <a:prstTxWarp prst="textSlantUp">
                  <a:avLst/>
                </a:prstTxWarp>
                <a:normAutofit/>
                <a:scene3d>
                  <a:camera prst="orthographicFront"/>
                  <a:lightRig rig="threePt" dir="t"/>
                </a:scene3d>
                <a:sp3d contourW="12700"/>
              </a:bodyPr>
              <a:lstStyle/>
              <a:p>
                <a:pPr algn="ctr"/>
                <a:r>
                  <a:rPr lang="zh-CN" altLang="en-US" sz="70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endParaRPr lang="zh-CN" altLang="en-US" sz="7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 name="is1îdé"/>
            <p:cNvGrpSpPr/>
            <p:nvPr/>
          </p:nvGrpSpPr>
          <p:grpSpPr>
            <a:xfrm>
              <a:off x="5375920" y="1844824"/>
              <a:ext cx="2864576" cy="2180077"/>
              <a:chOff x="1487488" y="1844824"/>
              <a:chExt cx="2864576" cy="2180077"/>
            </a:xfrm>
          </p:grpSpPr>
          <p:grpSp>
            <p:nvGrpSpPr>
              <p:cNvPr id="24" name="ísḻíḑe"/>
              <p:cNvGrpSpPr/>
              <p:nvPr/>
            </p:nvGrpSpPr>
            <p:grpSpPr>
              <a:xfrm>
                <a:off x="1487488" y="2420888"/>
                <a:ext cx="1440160" cy="1440160"/>
                <a:chOff x="1487488" y="2420888"/>
                <a:chExt cx="1440160" cy="1440160"/>
              </a:xfrm>
            </p:grpSpPr>
            <p:sp>
              <p:nvSpPr>
                <p:cNvPr id="30" name="îṡ1ïḋe"/>
                <p:cNvSpPr/>
                <p:nvPr/>
              </p:nvSpPr>
              <p:spPr>
                <a:xfrm>
                  <a:off x="1487488" y="2420888"/>
                  <a:ext cx="1440160" cy="1440160"/>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31" name="ïṩlidè"/>
                <p:cNvSpPr/>
                <p:nvPr/>
              </p:nvSpPr>
              <p:spPr>
                <a:xfrm>
                  <a:off x="1800118" y="2733770"/>
                  <a:ext cx="814900" cy="814396"/>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25" name="iṥlíḑé"/>
              <p:cNvSpPr/>
              <p:nvPr/>
            </p:nvSpPr>
            <p:spPr>
              <a:xfrm>
                <a:off x="3071664" y="2883810"/>
                <a:ext cx="568192" cy="5681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6" name="iSļiďe"/>
              <p:cNvSpPr/>
              <p:nvPr/>
            </p:nvSpPr>
            <p:spPr>
              <a:xfrm>
                <a:off x="3783872" y="2883810"/>
                <a:ext cx="568192" cy="5681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7" name="iSļíḑè"/>
              <p:cNvSpPr txBox="1"/>
              <p:nvPr/>
            </p:nvSpPr>
            <p:spPr>
              <a:xfrm>
                <a:off x="2614464" y="1844824"/>
                <a:ext cx="774484" cy="732505"/>
              </a:xfrm>
              <a:prstGeom prst="rect">
                <a:avLst/>
              </a:prstGeom>
              <a:noFill/>
            </p:spPr>
            <p:txBody>
              <a:bodyPr wrap="none" lIns="90000" tIns="46800" rIns="90000" bIns="46800" numCol="1" anchor="ctr" anchorCtr="0">
                <a:prstTxWarp prst="textSlantUp">
                  <a:avLst/>
                </a:prstTxWarp>
                <a:normAutofit/>
                <a:scene3d>
                  <a:camera prst="orthographicFront"/>
                  <a:lightRig rig="threePt" dir="t"/>
                </a:scene3d>
                <a:sp3d contourW="12700"/>
              </a:bodyPr>
              <a:lstStyle/>
              <a:p>
                <a:pPr algn="ctr"/>
                <a:r>
                  <a:rPr lang="en-US" altLang="zh-CN" sz="700" b="1">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Step 02</a:t>
                </a:r>
                <a:endParaRPr lang="en-US" altLang="zh-CN" sz="700"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8" name="íṣļïḋê"/>
              <p:cNvSpPr txBox="1"/>
              <p:nvPr/>
            </p:nvSpPr>
            <p:spPr>
              <a:xfrm>
                <a:off x="2819636" y="3548166"/>
                <a:ext cx="504056" cy="476735"/>
              </a:xfrm>
              <a:prstGeom prst="rect">
                <a:avLst/>
              </a:prstGeom>
              <a:noFill/>
            </p:spPr>
            <p:txBody>
              <a:bodyPr wrap="none" lIns="90000" tIns="46800" rIns="90000" bIns="46800" numCol="1" anchor="ctr" anchorCtr="0">
                <a:prstTxWarp prst="textSlantUp">
                  <a:avLst/>
                </a:prstTxWarp>
                <a:normAutofit/>
                <a:scene3d>
                  <a:camera prst="orthographicFront"/>
                  <a:lightRig rig="threePt" dir="t"/>
                </a:scene3d>
                <a:sp3d contourW="12700"/>
              </a:bodyPr>
              <a:lstStyle/>
              <a:p>
                <a:pPr algn="ctr"/>
                <a:r>
                  <a:rPr lang="zh-CN" altLang="en-US" sz="70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endParaRPr lang="zh-CN" altLang="en-US" sz="7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9" name="íṩḷïḓè"/>
              <p:cNvSpPr txBox="1"/>
              <p:nvPr/>
            </p:nvSpPr>
            <p:spPr>
              <a:xfrm>
                <a:off x="3576758" y="3548166"/>
                <a:ext cx="504056" cy="476735"/>
              </a:xfrm>
              <a:prstGeom prst="rect">
                <a:avLst/>
              </a:prstGeom>
              <a:noFill/>
            </p:spPr>
            <p:txBody>
              <a:bodyPr wrap="none" lIns="90000" tIns="46800" rIns="90000" bIns="46800" numCol="1" anchor="ctr" anchorCtr="0">
                <a:prstTxWarp prst="textSlantUp">
                  <a:avLst/>
                </a:prstTxWarp>
                <a:normAutofit/>
                <a:scene3d>
                  <a:camera prst="orthographicFront"/>
                  <a:lightRig rig="threePt" dir="t"/>
                </a:scene3d>
                <a:sp3d contourW="12700"/>
              </a:bodyPr>
              <a:lstStyle/>
              <a:p>
                <a:pPr algn="ctr"/>
                <a:r>
                  <a:rPr lang="zh-CN" altLang="en-US" sz="70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endParaRPr lang="zh-CN" altLang="en-US" sz="7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6" name="ïş1idè"/>
            <p:cNvGrpSpPr/>
            <p:nvPr/>
          </p:nvGrpSpPr>
          <p:grpSpPr>
            <a:xfrm>
              <a:off x="8526714" y="1844824"/>
              <a:ext cx="2152368" cy="2180077"/>
              <a:chOff x="1487488" y="1844824"/>
              <a:chExt cx="2152368" cy="2180077"/>
            </a:xfrm>
          </p:grpSpPr>
          <p:grpSp>
            <p:nvGrpSpPr>
              <p:cNvPr id="18" name="iṣliďe"/>
              <p:cNvGrpSpPr/>
              <p:nvPr/>
            </p:nvGrpSpPr>
            <p:grpSpPr>
              <a:xfrm>
                <a:off x="1487488" y="2420888"/>
                <a:ext cx="1440160" cy="1440160"/>
                <a:chOff x="1487488" y="2420888"/>
                <a:chExt cx="1440160" cy="1440160"/>
              </a:xfrm>
            </p:grpSpPr>
            <p:sp>
              <p:nvSpPr>
                <p:cNvPr id="22" name="ïşlíďè"/>
                <p:cNvSpPr/>
                <p:nvPr/>
              </p:nvSpPr>
              <p:spPr>
                <a:xfrm>
                  <a:off x="1487488" y="2420888"/>
                  <a:ext cx="1440160" cy="14401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3" name="îŝ1ïḍe"/>
                <p:cNvSpPr/>
                <p:nvPr/>
              </p:nvSpPr>
              <p:spPr>
                <a:xfrm>
                  <a:off x="1800118" y="2733770"/>
                  <a:ext cx="814900" cy="814396"/>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19" name="ïṥľiḑe"/>
              <p:cNvSpPr/>
              <p:nvPr/>
            </p:nvSpPr>
            <p:spPr>
              <a:xfrm>
                <a:off x="3071664" y="2883810"/>
                <a:ext cx="568192" cy="56819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0" name="îŝḻïďè"/>
              <p:cNvSpPr txBox="1"/>
              <p:nvPr/>
            </p:nvSpPr>
            <p:spPr>
              <a:xfrm>
                <a:off x="2614464" y="1844824"/>
                <a:ext cx="774484" cy="732505"/>
              </a:xfrm>
              <a:prstGeom prst="rect">
                <a:avLst/>
              </a:prstGeom>
              <a:noFill/>
            </p:spPr>
            <p:txBody>
              <a:bodyPr wrap="none" lIns="90000" tIns="46800" rIns="90000" bIns="46800" numCol="1" anchor="ctr" anchorCtr="0">
                <a:prstTxWarp prst="textSlantUp">
                  <a:avLst/>
                </a:prstTxWarp>
                <a:normAutofit/>
                <a:scene3d>
                  <a:camera prst="orthographicFront"/>
                  <a:lightRig rig="threePt" dir="t"/>
                </a:scene3d>
                <a:sp3d contourW="12700"/>
              </a:bodyPr>
              <a:lstStyle/>
              <a:p>
                <a:pPr algn="ctr"/>
                <a:r>
                  <a:rPr lang="en-US" altLang="zh-CN" sz="700" b="1">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Step 03</a:t>
                </a:r>
                <a:endParaRPr lang="en-US" altLang="zh-CN" sz="700"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21" name="îSlíde"/>
              <p:cNvSpPr txBox="1"/>
              <p:nvPr/>
            </p:nvSpPr>
            <p:spPr>
              <a:xfrm>
                <a:off x="2819636" y="3548166"/>
                <a:ext cx="504056" cy="476735"/>
              </a:xfrm>
              <a:prstGeom prst="rect">
                <a:avLst/>
              </a:prstGeom>
              <a:noFill/>
            </p:spPr>
            <p:txBody>
              <a:bodyPr wrap="none" lIns="90000" tIns="46800" rIns="90000" bIns="46800" numCol="1" anchor="ctr" anchorCtr="0">
                <a:prstTxWarp prst="textSlantUp">
                  <a:avLst/>
                </a:prstTxWarp>
                <a:normAutofit/>
                <a:scene3d>
                  <a:camera prst="orthographicFront"/>
                  <a:lightRig rig="threePt" dir="t"/>
                </a:scene3d>
                <a:sp3d contourW="12700"/>
              </a:bodyPr>
              <a:lstStyle/>
              <a:p>
                <a:pPr algn="ctr"/>
                <a:r>
                  <a:rPr lang="zh-CN" altLang="en-US" sz="700"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关键词</a:t>
                </a:r>
              </a:p>
            </p:txBody>
          </p:sp>
        </p:grpSp>
        <p:cxnSp>
          <p:nvCxnSpPr>
            <p:cNvPr id="10" name="直接连接符 9"/>
            <p:cNvCxnSpPr/>
            <p:nvPr/>
          </p:nvCxnSpPr>
          <p:spPr>
            <a:xfrm>
              <a:off x="4520603" y="4831885"/>
              <a:ext cx="0" cy="908538"/>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7671397" y="4831885"/>
              <a:ext cx="0" cy="908538"/>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grpSp>
        <p:nvGrpSpPr>
          <p:cNvPr id="46" name="组合 45"/>
          <p:cNvGrpSpPr/>
          <p:nvPr/>
        </p:nvGrpSpPr>
        <p:grpSpPr>
          <a:xfrm>
            <a:off x="5141351" y="4655054"/>
            <a:ext cx="1909300" cy="1104260"/>
            <a:chOff x="1918240" y="2349127"/>
            <a:chExt cx="1909300" cy="1104261"/>
          </a:xfrm>
        </p:grpSpPr>
        <p:sp>
          <p:nvSpPr>
            <p:cNvPr id="47" name="文本框 46"/>
            <p:cNvSpPr txBox="1"/>
            <p:nvPr/>
          </p:nvSpPr>
          <p:spPr>
            <a:xfrm>
              <a:off x="2037113" y="2349127"/>
              <a:ext cx="1671556" cy="307777"/>
            </a:xfrm>
            <a:prstGeom prst="rect">
              <a:avLst/>
            </a:prstGeom>
            <a:noFill/>
          </p:spPr>
          <p:txBody>
            <a:bodyPr wrap="square" rtlCol="0">
              <a:spAutoFit/>
              <a:scene3d>
                <a:camera prst="orthographicFront"/>
                <a:lightRig rig="threePt" dir="t"/>
              </a:scene3d>
              <a:sp3d contourW="12700"/>
            </a:bodyPr>
            <a:lstStyle/>
            <a:p>
              <a:pPr algn="ctr"/>
              <a:r>
                <a:rPr lang="zh-CN" altLang="en-US" sz="1400"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48" name="文本框 47"/>
            <p:cNvSpPr txBox="1"/>
            <p:nvPr/>
          </p:nvSpPr>
          <p:spPr>
            <a:xfrm>
              <a:off x="1918240" y="2635021"/>
              <a:ext cx="1909300" cy="818367"/>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051" dirty="0">
                  <a:solidFill>
                    <a:schemeClr val="tx1">
                      <a:lumMod val="50000"/>
                      <a:lumOff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1051" dirty="0">
                <a:solidFill>
                  <a:schemeClr val="tx1">
                    <a:lumMod val="50000"/>
                    <a:lumOff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49" name="组合 48"/>
          <p:cNvGrpSpPr/>
          <p:nvPr/>
        </p:nvGrpSpPr>
        <p:grpSpPr>
          <a:xfrm>
            <a:off x="2658439" y="4655054"/>
            <a:ext cx="1909300" cy="1104260"/>
            <a:chOff x="1918240" y="2349127"/>
            <a:chExt cx="1909300" cy="1104261"/>
          </a:xfrm>
        </p:grpSpPr>
        <p:sp>
          <p:nvSpPr>
            <p:cNvPr id="50" name="文本框 49"/>
            <p:cNvSpPr txBox="1"/>
            <p:nvPr/>
          </p:nvSpPr>
          <p:spPr>
            <a:xfrm>
              <a:off x="2037113" y="2349127"/>
              <a:ext cx="1671556" cy="307777"/>
            </a:xfrm>
            <a:prstGeom prst="rect">
              <a:avLst/>
            </a:prstGeom>
            <a:noFill/>
          </p:spPr>
          <p:txBody>
            <a:bodyPr wrap="square" rtlCol="0">
              <a:spAutoFit/>
              <a:scene3d>
                <a:camera prst="orthographicFront"/>
                <a:lightRig rig="threePt" dir="t"/>
              </a:scene3d>
              <a:sp3d contourW="12700"/>
            </a:bodyPr>
            <a:lstStyle/>
            <a:p>
              <a:pPr algn="ctr"/>
              <a:r>
                <a:rPr lang="zh-CN" altLang="en-US" sz="1400"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51" name="文本框 50"/>
            <p:cNvSpPr txBox="1"/>
            <p:nvPr/>
          </p:nvSpPr>
          <p:spPr>
            <a:xfrm>
              <a:off x="1918240" y="2635021"/>
              <a:ext cx="1909300" cy="818367"/>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051" dirty="0">
                  <a:solidFill>
                    <a:schemeClr val="tx1">
                      <a:lumMod val="50000"/>
                      <a:lumOff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1051" dirty="0">
                <a:solidFill>
                  <a:schemeClr val="tx1">
                    <a:lumMod val="50000"/>
                    <a:lumOff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pSp>
        <p:nvGrpSpPr>
          <p:cNvPr id="52" name="组合 51"/>
          <p:cNvGrpSpPr/>
          <p:nvPr/>
        </p:nvGrpSpPr>
        <p:grpSpPr>
          <a:xfrm>
            <a:off x="8042239" y="4655054"/>
            <a:ext cx="1909300" cy="1104260"/>
            <a:chOff x="1918240" y="2349127"/>
            <a:chExt cx="1909300" cy="1104261"/>
          </a:xfrm>
        </p:grpSpPr>
        <p:sp>
          <p:nvSpPr>
            <p:cNvPr id="53" name="文本框 52"/>
            <p:cNvSpPr txBox="1"/>
            <p:nvPr/>
          </p:nvSpPr>
          <p:spPr>
            <a:xfrm>
              <a:off x="2037113" y="2349127"/>
              <a:ext cx="1671556" cy="307777"/>
            </a:xfrm>
            <a:prstGeom prst="rect">
              <a:avLst/>
            </a:prstGeom>
            <a:noFill/>
          </p:spPr>
          <p:txBody>
            <a:bodyPr wrap="square" rtlCol="0">
              <a:spAutoFit/>
              <a:scene3d>
                <a:camera prst="orthographicFront"/>
                <a:lightRig rig="threePt" dir="t"/>
              </a:scene3d>
              <a:sp3d contourW="12700"/>
            </a:bodyPr>
            <a:lstStyle/>
            <a:p>
              <a:pPr algn="ctr"/>
              <a:r>
                <a:rPr lang="zh-CN" altLang="en-US" sz="1400" b="1" dirty="0">
                  <a:solidFill>
                    <a:schemeClr val="tx1">
                      <a:lumMod val="75000"/>
                      <a:lumOff val="25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标题文字添加</a:t>
              </a:r>
            </a:p>
          </p:txBody>
        </p:sp>
        <p:sp>
          <p:nvSpPr>
            <p:cNvPr id="54" name="文本框 53"/>
            <p:cNvSpPr txBox="1"/>
            <p:nvPr/>
          </p:nvSpPr>
          <p:spPr>
            <a:xfrm>
              <a:off x="1918240" y="2635021"/>
              <a:ext cx="1909300" cy="818367"/>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051" dirty="0">
                  <a:solidFill>
                    <a:schemeClr val="tx1">
                      <a:lumMod val="50000"/>
                      <a:lumOff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rPr>
                <a:t>点击添加标题文字点击添加标题文字点击添加标题文字点击添加标题文字点击添加标题文字</a:t>
              </a:r>
              <a:endParaRPr lang="en-US" altLang="zh-CN" sz="1051" dirty="0">
                <a:solidFill>
                  <a:schemeClr val="tx1">
                    <a:lumMod val="50000"/>
                    <a:lumOff val="50000"/>
                  </a:schemeClr>
                </a:solidFill>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2" name="矩形 41">
            <a:extLst>
              <a:ext uri="{FF2B5EF4-FFF2-40B4-BE49-F238E27FC236}">
                <a16:creationId xmlns:a16="http://schemas.microsoft.com/office/drawing/2014/main" id="{D02B317C-3BCF-4456-9CE6-ED27384C1FEF}"/>
              </a:ext>
            </a:extLst>
          </p:cNvPr>
          <p:cNvSpPr/>
          <p:nvPr/>
        </p:nvSpPr>
        <p:spPr>
          <a:xfrm>
            <a:off x="4746912" y="382880"/>
            <a:ext cx="2698175" cy="572016"/>
          </a:xfrm>
          <a:prstGeom prst="rect">
            <a:avLst/>
          </a:prstGeom>
        </p:spPr>
        <p:txBody>
          <a:bodyPr wrap="none">
            <a:spAutoFit/>
          </a:bodyPr>
          <a:lstStyle/>
          <a:p>
            <a:pPr algn="just">
              <a:lnSpc>
                <a:spcPct val="120000"/>
              </a:lnSpc>
            </a:pPr>
            <a:r>
              <a:rPr lang="zh-CN" altLang="en-US"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rPr>
              <a:t>请替换文字内容</a:t>
            </a:r>
            <a:endParaRPr lang="id-ID" altLang="zh-CN" sz="2800" dirty="0">
              <a:solidFill>
                <a:schemeClr val="bg1">
                  <a:lumMod val="65000"/>
                </a:schemeClr>
              </a:solidFill>
              <a:latin typeface="思源黑体 CN Normal" panose="020B0400000000000000" pitchFamily="34" charset="-122"/>
              <a:ea typeface="思源黑体 CN Normal" panose="020B0400000000000000" pitchFamily="34" charset="-122"/>
              <a:cs typeface="+mn-ea"/>
              <a:sym typeface="思源黑体 CN Normal" panose="020B0400000000000000" pitchFamily="34" charset="-122"/>
            </a:endParaRPr>
          </a:p>
        </p:txBody>
      </p:sp>
    </p:spTree>
    <p:extLst>
      <p:ext uri="{BB962C8B-B14F-4D97-AF65-F5344CB8AC3E}">
        <p14:creationId xmlns:p14="http://schemas.microsoft.com/office/powerpoint/2010/main" val="1615291113"/>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49"/>
                                        </p:tgtEl>
                                        <p:attrNameLst>
                                          <p:attrName>style.visibility</p:attrName>
                                        </p:attrNameLst>
                                      </p:cBhvr>
                                      <p:to>
                                        <p:strVal val="visible"/>
                                      </p:to>
                                    </p:set>
                                    <p:anim calcmode="lin" valueType="num">
                                      <p:cBhvr>
                                        <p:cTn id="13" dur="500" fill="hold"/>
                                        <p:tgtEl>
                                          <p:spTgt spid="49"/>
                                        </p:tgtEl>
                                        <p:attrNameLst>
                                          <p:attrName>ppt_w</p:attrName>
                                        </p:attrNameLst>
                                      </p:cBhvr>
                                      <p:tavLst>
                                        <p:tav tm="0">
                                          <p:val>
                                            <p:fltVal val="0"/>
                                          </p:val>
                                        </p:tav>
                                        <p:tav tm="100000">
                                          <p:val>
                                            <p:strVal val="#ppt_w"/>
                                          </p:val>
                                        </p:tav>
                                      </p:tavLst>
                                    </p:anim>
                                    <p:anim calcmode="lin" valueType="num">
                                      <p:cBhvr>
                                        <p:cTn id="14" dur="500" fill="hold"/>
                                        <p:tgtEl>
                                          <p:spTgt spid="49"/>
                                        </p:tgtEl>
                                        <p:attrNameLst>
                                          <p:attrName>ppt_h</p:attrName>
                                        </p:attrNameLst>
                                      </p:cBhvr>
                                      <p:tavLst>
                                        <p:tav tm="0">
                                          <p:val>
                                            <p:fltVal val="0"/>
                                          </p:val>
                                        </p:tav>
                                        <p:tav tm="100000">
                                          <p:val>
                                            <p:strVal val="#ppt_h"/>
                                          </p:val>
                                        </p:tav>
                                      </p:tavLst>
                                    </p:anim>
                                    <p:animEffect transition="in" filter="fade">
                                      <p:cBhvr>
                                        <p:cTn id="15" dur="500"/>
                                        <p:tgtEl>
                                          <p:spTgt spid="49"/>
                                        </p:tgtEl>
                                      </p:cBhvr>
                                    </p:animEffect>
                                  </p:childTnLst>
                                </p:cTn>
                              </p:par>
                              <p:par>
                                <p:cTn id="16" presetID="53" presetClass="entr" presetSubtype="16" fill="hold" nodeType="with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p:cTn id="18" dur="500" fill="hold"/>
                                        <p:tgtEl>
                                          <p:spTgt spid="46"/>
                                        </p:tgtEl>
                                        <p:attrNameLst>
                                          <p:attrName>ppt_w</p:attrName>
                                        </p:attrNameLst>
                                      </p:cBhvr>
                                      <p:tavLst>
                                        <p:tav tm="0">
                                          <p:val>
                                            <p:fltVal val="0"/>
                                          </p:val>
                                        </p:tav>
                                        <p:tav tm="100000">
                                          <p:val>
                                            <p:strVal val="#ppt_w"/>
                                          </p:val>
                                        </p:tav>
                                      </p:tavLst>
                                    </p:anim>
                                    <p:anim calcmode="lin" valueType="num">
                                      <p:cBhvr>
                                        <p:cTn id="19" dur="500" fill="hold"/>
                                        <p:tgtEl>
                                          <p:spTgt spid="46"/>
                                        </p:tgtEl>
                                        <p:attrNameLst>
                                          <p:attrName>ppt_h</p:attrName>
                                        </p:attrNameLst>
                                      </p:cBhvr>
                                      <p:tavLst>
                                        <p:tav tm="0">
                                          <p:val>
                                            <p:fltVal val="0"/>
                                          </p:val>
                                        </p:tav>
                                        <p:tav tm="100000">
                                          <p:val>
                                            <p:strVal val="#ppt_h"/>
                                          </p:val>
                                        </p:tav>
                                      </p:tavLst>
                                    </p:anim>
                                    <p:animEffect transition="in" filter="fade">
                                      <p:cBhvr>
                                        <p:cTn id="20" dur="500"/>
                                        <p:tgtEl>
                                          <p:spTgt spid="46"/>
                                        </p:tgtEl>
                                      </p:cBhvr>
                                    </p:animEffect>
                                  </p:childTnLst>
                                </p:cTn>
                              </p:par>
                              <p:par>
                                <p:cTn id="21" presetID="53" presetClass="entr" presetSubtype="16" fill="hold"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p:cTn id="23" dur="500" fill="hold"/>
                                        <p:tgtEl>
                                          <p:spTgt spid="52"/>
                                        </p:tgtEl>
                                        <p:attrNameLst>
                                          <p:attrName>ppt_w</p:attrName>
                                        </p:attrNameLst>
                                      </p:cBhvr>
                                      <p:tavLst>
                                        <p:tav tm="0">
                                          <p:val>
                                            <p:fltVal val="0"/>
                                          </p:val>
                                        </p:tav>
                                        <p:tav tm="100000">
                                          <p:val>
                                            <p:strVal val="#ppt_w"/>
                                          </p:val>
                                        </p:tav>
                                      </p:tavLst>
                                    </p:anim>
                                    <p:anim calcmode="lin" valueType="num">
                                      <p:cBhvr>
                                        <p:cTn id="24" dur="500" fill="hold"/>
                                        <p:tgtEl>
                                          <p:spTgt spid="52"/>
                                        </p:tgtEl>
                                        <p:attrNameLst>
                                          <p:attrName>ppt_h</p:attrName>
                                        </p:attrNameLst>
                                      </p:cBhvr>
                                      <p:tavLst>
                                        <p:tav tm="0">
                                          <p:val>
                                            <p:fltVal val="0"/>
                                          </p:val>
                                        </p:tav>
                                        <p:tav tm="100000">
                                          <p:val>
                                            <p:strVal val="#ppt_h"/>
                                          </p:val>
                                        </p:tav>
                                      </p:tavLst>
                                    </p:anim>
                                    <p:animEffect transition="in" filter="fade">
                                      <p:cBhvr>
                                        <p:cTn id="25"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LIDE.DIAGRAM" val="c73c5dc9-c36e-4d33-9832-9851530ac367"/>
</p:tagLst>
</file>

<file path=ppt/tags/tag2.xml><?xml version="1.0" encoding="utf-8"?>
<p:tagLst xmlns:a="http://schemas.openxmlformats.org/drawingml/2006/main" xmlns:r="http://schemas.openxmlformats.org/officeDocument/2006/relationships" xmlns:p="http://schemas.openxmlformats.org/presentationml/2006/main">
  <p:tag name="ISLIDE.DIAGRAM" val="273e632f-8bc0-4dc4-b24f-1cafde53018d"/>
</p:tagLst>
</file>

<file path=ppt/tags/tag3.xml><?xml version="1.0" encoding="utf-8"?>
<p:tagLst xmlns:a="http://schemas.openxmlformats.org/drawingml/2006/main" xmlns:r="http://schemas.openxmlformats.org/officeDocument/2006/relationships" xmlns:p="http://schemas.openxmlformats.org/presentationml/2006/main">
  <p:tag name="ISLIDE.DIAGRAM" val="b7266a67-fdf7-4349-9f70-97136e9be4e7"/>
</p:tagLst>
</file>

<file path=ppt/tags/tag4.xml><?xml version="1.0" encoding="utf-8"?>
<p:tagLst xmlns:a="http://schemas.openxmlformats.org/drawingml/2006/main" xmlns:r="http://schemas.openxmlformats.org/officeDocument/2006/relationships" xmlns:p="http://schemas.openxmlformats.org/presentationml/2006/main">
  <p:tag name="ISLIDE.DIAGRAM" val="3306b13a-1b45-471a-b20c-d16198336c98"/>
</p:tagLst>
</file>

<file path=ppt/theme/theme1.xml><?xml version="1.0" encoding="utf-8"?>
<a:theme xmlns:a="http://schemas.openxmlformats.org/drawingml/2006/main" name="Office 主题​​">
  <a:themeElements>
    <a:clrScheme name="自定义 1674">
      <a:dk1>
        <a:sysClr val="windowText" lastClr="000000"/>
      </a:dk1>
      <a:lt1>
        <a:sysClr val="window" lastClr="FFFFFF"/>
      </a:lt1>
      <a:dk2>
        <a:srgbClr val="44546A"/>
      </a:dk2>
      <a:lt2>
        <a:srgbClr val="E7E6E6"/>
      </a:lt2>
      <a:accent1>
        <a:srgbClr val="2CB868"/>
      </a:accent1>
      <a:accent2>
        <a:srgbClr val="2CB868"/>
      </a:accent2>
      <a:accent3>
        <a:srgbClr val="2CB868"/>
      </a:accent3>
      <a:accent4>
        <a:srgbClr val="2CB868"/>
      </a:accent4>
      <a:accent5>
        <a:srgbClr val="2CB868"/>
      </a:accent5>
      <a:accent6>
        <a:srgbClr val="2CB868"/>
      </a:accent6>
      <a:hlink>
        <a:srgbClr val="2CB868"/>
      </a:hlink>
      <a:folHlink>
        <a:srgbClr val="2CB868"/>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千图网海量PPT模板www.58pic.com​​">
  <a:themeElements>
    <a:clrScheme name="自定义 93">
      <a:dk1>
        <a:sysClr val="windowText" lastClr="000000"/>
      </a:dk1>
      <a:lt1>
        <a:sysClr val="window" lastClr="FFFFFF"/>
      </a:lt1>
      <a:dk2>
        <a:srgbClr val="44546A"/>
      </a:dk2>
      <a:lt2>
        <a:srgbClr val="E7E6E6"/>
      </a:lt2>
      <a:accent1>
        <a:srgbClr val="1F91E1"/>
      </a:accent1>
      <a:accent2>
        <a:srgbClr val="509BEC"/>
      </a:accent2>
      <a:accent3>
        <a:srgbClr val="1F91E1"/>
      </a:accent3>
      <a:accent4>
        <a:srgbClr val="509BEC"/>
      </a:accent4>
      <a:accent5>
        <a:srgbClr val="1F91E1"/>
      </a:accent5>
      <a:accent6>
        <a:srgbClr val="509BEC"/>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TotalTime>
  <Words>1651</Words>
  <Application>Microsoft Office PowerPoint</Application>
  <PresentationFormat>宽屏</PresentationFormat>
  <Paragraphs>256</Paragraphs>
  <Slides>25</Slides>
  <Notes>23</Notes>
  <HiddenSlides>0</HiddenSlides>
  <MMClips>3</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25</vt:i4>
      </vt:variant>
    </vt:vector>
  </HeadingPairs>
  <TitlesOfParts>
    <vt:vector size="42" baseType="lpstr">
      <vt:lpstr>Helvetica Light</vt:lpstr>
      <vt:lpstr>Lato</vt:lpstr>
      <vt:lpstr>Lato Hairline</vt:lpstr>
      <vt:lpstr>Lato Light</vt:lpstr>
      <vt:lpstr>Lato Regular</vt:lpstr>
      <vt:lpstr>等线</vt:lpstr>
      <vt:lpstr>等线 Light</vt:lpstr>
      <vt:lpstr>思源黑体 CN Normal</vt:lpstr>
      <vt:lpstr>宋体</vt:lpstr>
      <vt:lpstr>微软雅黑</vt:lpstr>
      <vt:lpstr>Arial</vt:lpstr>
      <vt:lpstr>Calibri</vt:lpstr>
      <vt:lpstr>Cordia New</vt:lpstr>
      <vt:lpstr>Open Sans</vt:lpstr>
      <vt:lpstr>Wingdings</vt:lpstr>
      <vt:lpstr>Office 主题​​</vt:lpstr>
      <vt:lpstr>千图网海量PPT模板www.58pic.com​​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冉 龙兴</cp:lastModifiedBy>
  <cp:revision>36</cp:revision>
  <dcterms:created xsi:type="dcterms:W3CDTF">2018-09-20T05:35:48Z</dcterms:created>
  <dcterms:modified xsi:type="dcterms:W3CDTF">2019-07-22T04:10:23Z</dcterms:modified>
</cp:coreProperties>
</file>

<file path=docProps/thumbnail.jpeg>
</file>